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4"/>
    <p:restoredTop sz="94651"/>
  </p:normalViewPr>
  <p:slideViewPr>
    <p:cSldViewPr snapToGrid="0" snapToObjects="1">
      <p:cViewPr varScale="1">
        <p:scale>
          <a:sx n="126" d="100"/>
          <a:sy n="126" d="100"/>
        </p:scale>
        <p:origin x="270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6A8CDE-A4D2-1D41-9C7E-77FA023E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48" y="387327"/>
            <a:ext cx="2386101" cy="1002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85BB6-4E7F-4D4D-BA53-8B5063B10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6988"/>
            <a:ext cx="7772400" cy="1507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44493"/>
            <a:ext cx="7772400" cy="567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C7B72-E9A1-3849-8641-34BB0B44C8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11"/>
          <a:stretch/>
        </p:blipFill>
        <p:spPr>
          <a:xfrm>
            <a:off x="3200400" y="1073652"/>
            <a:ext cx="4572000" cy="4070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528320" y="1779138"/>
            <a:ext cx="3677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1C4A"/>
                </a:solidFill>
              </a:rPr>
              <a:t>2019 International Student Speech Contest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6E76A-4157-A640-8BD2-1D682A703C4A}"/>
              </a:ext>
            </a:extLst>
          </p:cNvPr>
          <p:cNvSpPr txBox="1"/>
          <p:nvPr/>
        </p:nvSpPr>
        <p:spPr>
          <a:xfrm>
            <a:off x="528320" y="3788495"/>
            <a:ext cx="367792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WIN A </a:t>
            </a:r>
            <a:r>
              <a:rPr lang="en-US" sz="4500" b="1" dirty="0">
                <a:solidFill>
                  <a:schemeClr val="bg1"/>
                </a:solidFill>
              </a:rPr>
              <a:t>$1,000</a:t>
            </a:r>
          </a:p>
          <a:p>
            <a:r>
              <a:rPr lang="en-US" sz="2800" dirty="0">
                <a:solidFill>
                  <a:schemeClr val="bg1"/>
                </a:solidFill>
              </a:rPr>
              <a:t>LEADERSHIP GRANT!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17E95-8D47-6A4A-BD6C-B4CF5CDF7E22}"/>
              </a:ext>
            </a:extLst>
          </p:cNvPr>
          <p:cNvSpPr txBox="1"/>
          <p:nvPr/>
        </p:nvSpPr>
        <p:spPr>
          <a:xfrm>
            <a:off x="0" y="5244028"/>
            <a:ext cx="7772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Learn more at www.leaderinme.org</a:t>
            </a:r>
            <a:r>
              <a:rPr lang="en-US" sz="1900">
                <a:solidFill>
                  <a:schemeClr val="bg1"/>
                </a:solidFill>
              </a:rPr>
              <a:t>/contest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9" y="5908021"/>
            <a:ext cx="607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1C4A"/>
                </a:solidFill>
              </a:rPr>
              <a:t>All K-12 students (ages 5–19) attending a Leader in Me School (in over 50 countries) are encouraged to participate in the largest and most inspiring student speech contest in the world for a chance to win a $1,000 USD leadership grant! Contest entries are due by </a:t>
            </a:r>
            <a:r>
              <a:rPr lang="en-US" sz="1400" dirty="0">
                <a:solidFill>
                  <a:srgbClr val="0070C0"/>
                </a:solidFill>
              </a:rPr>
              <a:t>March 31, 2019</a:t>
            </a:r>
            <a:r>
              <a:rPr lang="en-US" sz="14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528320" y="7017821"/>
            <a:ext cx="322072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ABOUT THE CONTEST</a:t>
            </a:r>
          </a:p>
          <a:p>
            <a:r>
              <a:rPr lang="en-US" sz="1200" dirty="0">
                <a:solidFill>
                  <a:srgbClr val="001C4A"/>
                </a:solidFill>
              </a:rPr>
              <a:t>Students are encouraged to submit up to a five minute (5) video (with the help of their parents or school) on a leadership topic that matters the most to them. Three (3) grand prize winners will receive a $1,000 leadership grant and three (3) popular vote winners will receive $500. This year, we are supporting 17 languages!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86198" y="7017821"/>
            <a:ext cx="33578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WHAT IS A LEADERSHIP GRANT?</a:t>
            </a:r>
          </a:p>
          <a:p>
            <a:r>
              <a:rPr lang="en-US" sz="1200" dirty="0">
                <a:solidFill>
                  <a:srgbClr val="001C4A"/>
                </a:solidFill>
              </a:rPr>
              <a:t>The purpose of a leadership grant is to inspire and enable students to be life-ready leaders and use the grant to make a difference within their circle of influence. The decision is up to the student, but ideas might include: Organizing a service project, donating the money as a charitable contribution, or contributing to a college fund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528320" y="8786454"/>
            <a:ext cx="671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C4A"/>
                </a:solidFill>
              </a:rPr>
              <a:t>For questions, please contact FranklinCovey directly at </a:t>
            </a:r>
            <a:r>
              <a:rPr lang="en-US" sz="1200" dirty="0">
                <a:solidFill>
                  <a:srgbClr val="0070C0"/>
                </a:solidFill>
              </a:rPr>
              <a:t>carla.wright@franklincovey.com</a:t>
            </a:r>
            <a:r>
              <a:rPr lang="en-US" sz="12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886198" y="9293032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</a:t>
            </a:r>
            <a:r>
              <a:rPr lang="en-US" sz="800">
                <a:solidFill>
                  <a:srgbClr val="001C4A"/>
                </a:solidFill>
              </a:rPr>
              <a:t>Version 1.0.3</a:t>
            </a:r>
            <a:endParaRPr lang="en-US" sz="800" dirty="0">
              <a:solidFill>
                <a:srgbClr val="001C4A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70F3DD-AD12-214E-9F93-C6C1A1AA7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" y="9204536"/>
            <a:ext cx="2489165" cy="3924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E30079-7BD3-D649-BD44-DF49964FD940}"/>
              </a:ext>
            </a:extLst>
          </p:cNvPr>
          <p:cNvSpPr txBox="1"/>
          <p:nvPr/>
        </p:nvSpPr>
        <p:spPr>
          <a:xfrm>
            <a:off x="3139440" y="3903429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USD</a:t>
            </a:r>
          </a:p>
        </p:txBody>
      </p:sp>
    </p:spTree>
    <p:extLst>
      <p:ext uri="{BB962C8B-B14F-4D97-AF65-F5344CB8AC3E}">
        <p14:creationId xmlns:p14="http://schemas.microsoft.com/office/powerpoint/2010/main" val="255494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252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Marshall Snedaker</cp:lastModifiedBy>
  <cp:revision>5</cp:revision>
  <dcterms:created xsi:type="dcterms:W3CDTF">2018-11-06T22:50:32Z</dcterms:created>
  <dcterms:modified xsi:type="dcterms:W3CDTF">2018-11-12T23:11:58Z</dcterms:modified>
</cp:coreProperties>
</file>