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C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3"/>
    <p:restoredTop sz="94626"/>
  </p:normalViewPr>
  <p:slideViewPr>
    <p:cSldViewPr snapToGrid="0" snapToObjects="1">
      <p:cViewPr varScale="1">
        <p:scale>
          <a:sx n="82" d="100"/>
          <a:sy n="82" d="100"/>
        </p:scale>
        <p:origin x="36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CEB18-611B-8E4D-BAB9-A8CA3504C30B}" type="datetimeFigureOut">
              <a:rPr lang="en-US" smtClean="0"/>
              <a:t>2/6/20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02879-3273-DE40-A146-5DA48DB11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9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02879-3273-DE40-A146-5DA48DB111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83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8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5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2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7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6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2/6/20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8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2/6/20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7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2/6/20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1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2/6/20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5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2/6/20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8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2/6/20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6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D7DD0-0356-7741-86B8-C2804B90D68F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3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F85BB6-4E7F-4D4D-BA53-8B5063B10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36988"/>
            <a:ext cx="7772400" cy="15075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3FECD8-ED6D-814F-B74D-8E6ED0D92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44493"/>
            <a:ext cx="7772400" cy="5676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9C7B72-E9A1-3849-8641-34BB0B44C8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911"/>
          <a:stretch/>
        </p:blipFill>
        <p:spPr>
          <a:xfrm>
            <a:off x="3200400" y="1073652"/>
            <a:ext cx="4572000" cy="40708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68714B-0318-CE4A-91D5-825A8340A4FC}"/>
              </a:ext>
            </a:extLst>
          </p:cNvPr>
          <p:cNvSpPr txBox="1"/>
          <p:nvPr/>
        </p:nvSpPr>
        <p:spPr>
          <a:xfrm>
            <a:off x="386080" y="1592914"/>
            <a:ext cx="41401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001C4A"/>
                </a:solidFill>
              </a:rPr>
              <a:t>Concurso</a:t>
            </a:r>
            <a:r>
              <a:rPr lang="en-US" sz="3400" b="1" dirty="0">
                <a:solidFill>
                  <a:srgbClr val="001C4A"/>
                </a:solidFill>
              </a:rPr>
              <a:t> </a:t>
            </a:r>
            <a:r>
              <a:rPr lang="en-US" sz="3400" b="1" dirty="0" err="1">
                <a:solidFill>
                  <a:srgbClr val="001C4A"/>
                </a:solidFill>
              </a:rPr>
              <a:t>Internacional</a:t>
            </a:r>
            <a:r>
              <a:rPr lang="en-US" sz="3400" b="1" dirty="0">
                <a:solidFill>
                  <a:srgbClr val="001C4A"/>
                </a:solidFill>
              </a:rPr>
              <a:t> de </a:t>
            </a:r>
            <a:r>
              <a:rPr lang="en-US" sz="3400" b="1" dirty="0" err="1">
                <a:solidFill>
                  <a:srgbClr val="001C4A"/>
                </a:solidFill>
              </a:rPr>
              <a:t>Oratoria</a:t>
            </a:r>
            <a:r>
              <a:rPr lang="en-US" sz="3400" b="1" dirty="0">
                <a:solidFill>
                  <a:srgbClr val="001C4A"/>
                </a:solidFill>
              </a:rPr>
              <a:t> 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86E76A-4157-A640-8BD2-1D682A703C4A}"/>
              </a:ext>
            </a:extLst>
          </p:cNvPr>
          <p:cNvSpPr txBox="1"/>
          <p:nvPr/>
        </p:nvSpPr>
        <p:spPr>
          <a:xfrm>
            <a:off x="21589" y="3761738"/>
            <a:ext cx="406273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GANA UN PREMIO DE LIDERAZGO DE </a:t>
            </a:r>
            <a:r>
              <a:rPr lang="en-US" sz="4500" b="1" dirty="0">
                <a:solidFill>
                  <a:schemeClr val="bg1"/>
                </a:solidFill>
              </a:rPr>
              <a:t>$1,000  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717E95-8D47-6A4A-BD6C-B4CF5CDF7E22}"/>
              </a:ext>
            </a:extLst>
          </p:cNvPr>
          <p:cNvSpPr txBox="1"/>
          <p:nvPr/>
        </p:nvSpPr>
        <p:spPr>
          <a:xfrm>
            <a:off x="0" y="5244028"/>
            <a:ext cx="77724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solidFill>
                  <a:schemeClr val="bg1"/>
                </a:solidFill>
              </a:rPr>
              <a:t>Mas </a:t>
            </a:r>
            <a:r>
              <a:rPr lang="en-US" sz="1900" dirty="0" err="1">
                <a:solidFill>
                  <a:schemeClr val="bg1"/>
                </a:solidFill>
              </a:rPr>
              <a:t>detalles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en</a:t>
            </a:r>
            <a:r>
              <a:rPr lang="en-US" sz="1900" dirty="0">
                <a:solidFill>
                  <a:schemeClr val="bg1"/>
                </a:solidFill>
              </a:rPr>
              <a:t> www.leaderinme.org/contest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69F533-6062-4D41-89FA-572047F82FB3}"/>
              </a:ext>
            </a:extLst>
          </p:cNvPr>
          <p:cNvSpPr txBox="1"/>
          <p:nvPr/>
        </p:nvSpPr>
        <p:spPr>
          <a:xfrm>
            <a:off x="848359" y="5806421"/>
            <a:ext cx="60756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1C4A"/>
                </a:solidFill>
              </a:rPr>
              <a:t>¡</a:t>
            </a:r>
            <a:r>
              <a:rPr lang="en-US" sz="1400" dirty="0" err="1">
                <a:solidFill>
                  <a:srgbClr val="001C4A"/>
                </a:solidFill>
              </a:rPr>
              <a:t>Invitamos</a:t>
            </a:r>
            <a:r>
              <a:rPr lang="en-US" sz="1400" dirty="0">
                <a:solidFill>
                  <a:srgbClr val="001C4A"/>
                </a:solidFill>
              </a:rPr>
              <a:t> a </a:t>
            </a:r>
            <a:r>
              <a:rPr lang="en-US" sz="1400" dirty="0" err="1">
                <a:solidFill>
                  <a:srgbClr val="001C4A"/>
                </a:solidFill>
              </a:rPr>
              <a:t>paticipar</a:t>
            </a:r>
            <a:r>
              <a:rPr lang="en-US" sz="1400" dirty="0">
                <a:solidFill>
                  <a:srgbClr val="001C4A"/>
                </a:solidFill>
              </a:rPr>
              <a:t> a </a:t>
            </a:r>
            <a:r>
              <a:rPr lang="en-US" sz="1400" dirty="0" err="1">
                <a:solidFill>
                  <a:srgbClr val="001C4A"/>
                </a:solidFill>
              </a:rPr>
              <a:t>todos</a:t>
            </a:r>
            <a:r>
              <a:rPr lang="en-US" sz="1400" dirty="0">
                <a:solidFill>
                  <a:srgbClr val="001C4A"/>
                </a:solidFill>
              </a:rPr>
              <a:t> los </a:t>
            </a:r>
            <a:r>
              <a:rPr lang="en-US" sz="1400" dirty="0" err="1">
                <a:solidFill>
                  <a:srgbClr val="001C4A"/>
                </a:solidFill>
              </a:rPr>
              <a:t>estudiantes</a:t>
            </a:r>
            <a:r>
              <a:rPr lang="en-US" sz="1400" dirty="0">
                <a:solidFill>
                  <a:srgbClr val="001C4A"/>
                </a:solidFill>
              </a:rPr>
              <a:t> </a:t>
            </a:r>
            <a:r>
              <a:rPr lang="en-US" sz="1400" dirty="0" err="1">
                <a:solidFill>
                  <a:srgbClr val="001C4A"/>
                </a:solidFill>
              </a:rPr>
              <a:t>desde</a:t>
            </a:r>
            <a:r>
              <a:rPr lang="en-US" sz="1400" dirty="0">
                <a:solidFill>
                  <a:srgbClr val="001C4A"/>
                </a:solidFill>
              </a:rPr>
              <a:t> Kinder -12vo Grado (</a:t>
            </a:r>
            <a:r>
              <a:rPr lang="en-US" sz="1400" dirty="0" err="1">
                <a:solidFill>
                  <a:srgbClr val="001C4A"/>
                </a:solidFill>
              </a:rPr>
              <a:t>edades</a:t>
            </a:r>
            <a:r>
              <a:rPr lang="en-US" sz="1400" dirty="0">
                <a:solidFill>
                  <a:srgbClr val="001C4A"/>
                </a:solidFill>
              </a:rPr>
              <a:t> de 5-19 </a:t>
            </a:r>
            <a:r>
              <a:rPr lang="en-US" sz="1400" dirty="0" err="1">
                <a:solidFill>
                  <a:srgbClr val="001C4A"/>
                </a:solidFill>
              </a:rPr>
              <a:t>años</a:t>
            </a:r>
            <a:r>
              <a:rPr lang="en-US" sz="1400" dirty="0">
                <a:solidFill>
                  <a:srgbClr val="001C4A"/>
                </a:solidFill>
              </a:rPr>
              <a:t>) que </a:t>
            </a:r>
            <a:r>
              <a:rPr lang="en-US" sz="1400" dirty="0" err="1">
                <a:solidFill>
                  <a:srgbClr val="001C4A"/>
                </a:solidFill>
              </a:rPr>
              <a:t>asistan</a:t>
            </a:r>
            <a:r>
              <a:rPr lang="en-US" sz="1400" dirty="0">
                <a:solidFill>
                  <a:srgbClr val="001C4A"/>
                </a:solidFill>
              </a:rPr>
              <a:t> a colegios </a:t>
            </a:r>
            <a:r>
              <a:rPr lang="en-US" sz="1400" dirty="0" err="1">
                <a:solidFill>
                  <a:srgbClr val="001C4A"/>
                </a:solidFill>
              </a:rPr>
              <a:t>Líder</a:t>
            </a:r>
            <a:r>
              <a:rPr lang="en-US" sz="1400" dirty="0">
                <a:solidFill>
                  <a:srgbClr val="001C4A"/>
                </a:solidFill>
              </a:rPr>
              <a:t> </a:t>
            </a:r>
            <a:r>
              <a:rPr lang="en-US" sz="1400" dirty="0" err="1">
                <a:solidFill>
                  <a:srgbClr val="001C4A"/>
                </a:solidFill>
              </a:rPr>
              <a:t>en</a:t>
            </a:r>
            <a:r>
              <a:rPr lang="en-US" sz="1400" dirty="0">
                <a:solidFill>
                  <a:srgbClr val="001C4A"/>
                </a:solidFill>
              </a:rPr>
              <a:t> </a:t>
            </a:r>
            <a:r>
              <a:rPr lang="en-US" sz="1400" dirty="0" err="1">
                <a:solidFill>
                  <a:srgbClr val="001C4A"/>
                </a:solidFill>
              </a:rPr>
              <a:t>Mí</a:t>
            </a:r>
            <a:r>
              <a:rPr lang="en-US" sz="1400" dirty="0">
                <a:solidFill>
                  <a:srgbClr val="001C4A"/>
                </a:solidFill>
              </a:rPr>
              <a:t>  (</a:t>
            </a:r>
            <a:r>
              <a:rPr lang="en-US" sz="1400" dirty="0" err="1">
                <a:solidFill>
                  <a:srgbClr val="001C4A"/>
                </a:solidFill>
              </a:rPr>
              <a:t>en</a:t>
            </a:r>
            <a:r>
              <a:rPr lang="en-US" sz="1400" dirty="0">
                <a:solidFill>
                  <a:srgbClr val="001C4A"/>
                </a:solidFill>
              </a:rPr>
              <a:t> </a:t>
            </a:r>
            <a:r>
              <a:rPr lang="en-US" sz="1400" dirty="0" err="1">
                <a:solidFill>
                  <a:srgbClr val="001C4A"/>
                </a:solidFill>
              </a:rPr>
              <a:t>mpas</a:t>
            </a:r>
            <a:r>
              <a:rPr lang="en-US" sz="1400" dirty="0">
                <a:solidFill>
                  <a:srgbClr val="001C4A"/>
                </a:solidFill>
              </a:rPr>
              <a:t> de 50 </a:t>
            </a:r>
            <a:r>
              <a:rPr lang="en-US" sz="1400" dirty="0" err="1">
                <a:solidFill>
                  <a:srgbClr val="001C4A"/>
                </a:solidFill>
              </a:rPr>
              <a:t>países</a:t>
            </a:r>
            <a:r>
              <a:rPr lang="en-US" sz="1400" dirty="0">
                <a:solidFill>
                  <a:srgbClr val="001C4A"/>
                </a:solidFill>
              </a:rPr>
              <a:t>), </a:t>
            </a:r>
            <a:r>
              <a:rPr lang="en-US" sz="1400" dirty="0" err="1">
                <a:solidFill>
                  <a:srgbClr val="001C4A"/>
                </a:solidFill>
              </a:rPr>
              <a:t>en</a:t>
            </a:r>
            <a:r>
              <a:rPr lang="en-US" sz="1400" dirty="0">
                <a:solidFill>
                  <a:srgbClr val="001C4A"/>
                </a:solidFill>
              </a:rPr>
              <a:t> el </a:t>
            </a:r>
            <a:r>
              <a:rPr lang="en-US" sz="1400" dirty="0" err="1">
                <a:solidFill>
                  <a:srgbClr val="001C4A"/>
                </a:solidFill>
              </a:rPr>
              <a:t>concurso</a:t>
            </a:r>
            <a:r>
              <a:rPr lang="en-US" sz="1400" dirty="0">
                <a:solidFill>
                  <a:srgbClr val="001C4A"/>
                </a:solidFill>
              </a:rPr>
              <a:t> de </a:t>
            </a:r>
            <a:r>
              <a:rPr lang="en-US" sz="1400" dirty="0" err="1">
                <a:solidFill>
                  <a:srgbClr val="001C4A"/>
                </a:solidFill>
              </a:rPr>
              <a:t>oratoria</a:t>
            </a:r>
            <a:r>
              <a:rPr lang="en-US" sz="1400" dirty="0">
                <a:solidFill>
                  <a:srgbClr val="001C4A"/>
                </a:solidFill>
              </a:rPr>
              <a:t> </a:t>
            </a:r>
            <a:r>
              <a:rPr lang="en-US" sz="1400" dirty="0" err="1">
                <a:solidFill>
                  <a:srgbClr val="001C4A"/>
                </a:solidFill>
              </a:rPr>
              <a:t>estudiantil</a:t>
            </a:r>
            <a:r>
              <a:rPr lang="en-US" sz="1400" dirty="0">
                <a:solidFill>
                  <a:srgbClr val="001C4A"/>
                </a:solidFill>
              </a:rPr>
              <a:t> </a:t>
            </a:r>
            <a:r>
              <a:rPr lang="en-US" sz="1400" dirty="0" err="1">
                <a:solidFill>
                  <a:srgbClr val="001C4A"/>
                </a:solidFill>
              </a:rPr>
              <a:t>más</a:t>
            </a:r>
            <a:r>
              <a:rPr lang="en-US" sz="1400" dirty="0">
                <a:solidFill>
                  <a:srgbClr val="001C4A"/>
                </a:solidFill>
              </a:rPr>
              <a:t> </a:t>
            </a:r>
            <a:r>
              <a:rPr lang="en-US" sz="1400" dirty="0" err="1">
                <a:solidFill>
                  <a:srgbClr val="001C4A"/>
                </a:solidFill>
              </a:rPr>
              <a:t>grande</a:t>
            </a:r>
            <a:r>
              <a:rPr lang="en-US" sz="1400" dirty="0">
                <a:solidFill>
                  <a:srgbClr val="001C4A"/>
                </a:solidFill>
              </a:rPr>
              <a:t> e </a:t>
            </a:r>
            <a:r>
              <a:rPr lang="en-US" sz="1400" dirty="0" err="1">
                <a:solidFill>
                  <a:srgbClr val="001C4A"/>
                </a:solidFill>
              </a:rPr>
              <a:t>inspirador</a:t>
            </a:r>
            <a:r>
              <a:rPr lang="en-US" sz="1400" dirty="0">
                <a:solidFill>
                  <a:srgbClr val="001C4A"/>
                </a:solidFill>
              </a:rPr>
              <a:t> </a:t>
            </a:r>
            <a:r>
              <a:rPr lang="en-US" sz="1400" dirty="0" err="1">
                <a:solidFill>
                  <a:srgbClr val="001C4A"/>
                </a:solidFill>
              </a:rPr>
              <a:t>en</a:t>
            </a:r>
            <a:r>
              <a:rPr lang="en-US" sz="1400" dirty="0">
                <a:solidFill>
                  <a:srgbClr val="001C4A"/>
                </a:solidFill>
              </a:rPr>
              <a:t> el </a:t>
            </a:r>
            <a:r>
              <a:rPr lang="en-US" sz="1400" dirty="0" err="1">
                <a:solidFill>
                  <a:srgbClr val="001C4A"/>
                </a:solidFill>
              </a:rPr>
              <a:t>mundo</a:t>
            </a:r>
            <a:r>
              <a:rPr lang="en-US" sz="1400" dirty="0">
                <a:solidFill>
                  <a:srgbClr val="001C4A"/>
                </a:solidFill>
              </a:rPr>
              <a:t>, con la </a:t>
            </a:r>
            <a:r>
              <a:rPr lang="en-US" sz="1400" dirty="0" err="1">
                <a:solidFill>
                  <a:srgbClr val="001C4A"/>
                </a:solidFill>
              </a:rPr>
              <a:t>oportunidad</a:t>
            </a:r>
            <a:r>
              <a:rPr lang="en-US" sz="1400" dirty="0">
                <a:solidFill>
                  <a:srgbClr val="001C4A"/>
                </a:solidFill>
              </a:rPr>
              <a:t> de </a:t>
            </a:r>
            <a:r>
              <a:rPr lang="en-US" sz="1400" dirty="0" err="1">
                <a:solidFill>
                  <a:srgbClr val="001C4A"/>
                </a:solidFill>
              </a:rPr>
              <a:t>ganar</a:t>
            </a:r>
            <a:r>
              <a:rPr lang="en-US" sz="1400" dirty="0">
                <a:solidFill>
                  <a:srgbClr val="001C4A"/>
                </a:solidFill>
              </a:rPr>
              <a:t> un </a:t>
            </a:r>
            <a:r>
              <a:rPr lang="en-US" sz="1400" dirty="0" err="1">
                <a:solidFill>
                  <a:srgbClr val="001C4A"/>
                </a:solidFill>
              </a:rPr>
              <a:t>premio</a:t>
            </a:r>
            <a:r>
              <a:rPr lang="en-US" sz="1400" dirty="0">
                <a:solidFill>
                  <a:srgbClr val="001C4A"/>
                </a:solidFill>
              </a:rPr>
              <a:t> de US$ 1,000! La </a:t>
            </a:r>
            <a:r>
              <a:rPr lang="en-US" sz="1400" dirty="0" err="1">
                <a:solidFill>
                  <a:srgbClr val="001C4A"/>
                </a:solidFill>
              </a:rPr>
              <a:t>fecha</a:t>
            </a:r>
            <a:r>
              <a:rPr lang="en-US" sz="1400" dirty="0">
                <a:solidFill>
                  <a:srgbClr val="001C4A"/>
                </a:solidFill>
              </a:rPr>
              <a:t> </a:t>
            </a:r>
            <a:r>
              <a:rPr lang="en-US" sz="1400" dirty="0" err="1">
                <a:solidFill>
                  <a:srgbClr val="001C4A"/>
                </a:solidFill>
              </a:rPr>
              <a:t>límite</a:t>
            </a:r>
            <a:r>
              <a:rPr lang="en-US" sz="1400" dirty="0">
                <a:solidFill>
                  <a:srgbClr val="001C4A"/>
                </a:solidFill>
              </a:rPr>
              <a:t> para </a:t>
            </a:r>
            <a:r>
              <a:rPr lang="en-US" sz="1400" dirty="0" err="1">
                <a:solidFill>
                  <a:srgbClr val="001C4A"/>
                </a:solidFill>
              </a:rPr>
              <a:t>ingresar</a:t>
            </a:r>
            <a:r>
              <a:rPr lang="en-US" sz="1400" dirty="0">
                <a:solidFill>
                  <a:srgbClr val="001C4A"/>
                </a:solidFill>
              </a:rPr>
              <a:t> al </a:t>
            </a:r>
            <a:r>
              <a:rPr lang="en-US" sz="1400" dirty="0" err="1">
                <a:solidFill>
                  <a:srgbClr val="001C4A"/>
                </a:solidFill>
              </a:rPr>
              <a:t>Concurso</a:t>
            </a:r>
            <a:r>
              <a:rPr lang="en-US" sz="1400" dirty="0">
                <a:solidFill>
                  <a:srgbClr val="001C4A"/>
                </a:solidFill>
              </a:rPr>
              <a:t> es el 25 de </a:t>
            </a:r>
            <a:r>
              <a:rPr lang="en-US" sz="1400" dirty="0" err="1">
                <a:solidFill>
                  <a:srgbClr val="001C4A"/>
                </a:solidFill>
              </a:rPr>
              <a:t>abril</a:t>
            </a:r>
            <a:r>
              <a:rPr lang="en-US" sz="1400" dirty="0">
                <a:solidFill>
                  <a:srgbClr val="001C4A"/>
                </a:solidFill>
              </a:rPr>
              <a:t>, 2020.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A4B75E-310E-014D-9041-D907779E28C2}"/>
              </a:ext>
            </a:extLst>
          </p:cNvPr>
          <p:cNvSpPr txBox="1"/>
          <p:nvPr/>
        </p:nvSpPr>
        <p:spPr>
          <a:xfrm>
            <a:off x="386080" y="7017821"/>
            <a:ext cx="32207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001C4A"/>
                </a:solidFill>
              </a:rPr>
              <a:t>ACERCA DEL CONCURSO</a:t>
            </a:r>
          </a:p>
          <a:p>
            <a:pPr algn="just"/>
            <a:r>
              <a:rPr lang="en-US" sz="1200" dirty="0" err="1">
                <a:solidFill>
                  <a:srgbClr val="001C4A"/>
                </a:solidFill>
              </a:rPr>
              <a:t>Invitamos</a:t>
            </a:r>
            <a:r>
              <a:rPr lang="en-US" sz="1200" dirty="0">
                <a:solidFill>
                  <a:srgbClr val="001C4A"/>
                </a:solidFill>
              </a:rPr>
              <a:t> a los </a:t>
            </a:r>
            <a:r>
              <a:rPr lang="en-US" sz="1200" dirty="0" err="1">
                <a:solidFill>
                  <a:srgbClr val="001C4A"/>
                </a:solidFill>
              </a:rPr>
              <a:t>estudiantes</a:t>
            </a:r>
            <a:r>
              <a:rPr lang="en-US" sz="1200" dirty="0">
                <a:solidFill>
                  <a:srgbClr val="001C4A"/>
                </a:solidFill>
              </a:rPr>
              <a:t> a presenter </a:t>
            </a:r>
            <a:r>
              <a:rPr lang="en-US" sz="1200" dirty="0" err="1">
                <a:solidFill>
                  <a:srgbClr val="001C4A"/>
                </a:solidFill>
              </a:rPr>
              <a:t>su</a:t>
            </a:r>
            <a:r>
              <a:rPr lang="en-US" sz="1200" dirty="0">
                <a:solidFill>
                  <a:srgbClr val="001C4A"/>
                </a:solidFill>
              </a:rPr>
              <a:t> video de  </a:t>
            </a:r>
            <a:r>
              <a:rPr lang="en-US" sz="1200" dirty="0" err="1">
                <a:solidFill>
                  <a:srgbClr val="001C4A"/>
                </a:solidFill>
              </a:rPr>
              <a:t>cinco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minutos</a:t>
            </a:r>
            <a:r>
              <a:rPr lang="en-US" sz="1200" dirty="0">
                <a:solidFill>
                  <a:srgbClr val="001C4A"/>
                </a:solidFill>
              </a:rPr>
              <a:t> (5) con la </a:t>
            </a:r>
            <a:r>
              <a:rPr lang="en-US" sz="1200" dirty="0" err="1">
                <a:solidFill>
                  <a:srgbClr val="001C4A"/>
                </a:solidFill>
              </a:rPr>
              <a:t>ayuda</a:t>
            </a:r>
            <a:r>
              <a:rPr lang="en-US" sz="1200" dirty="0">
                <a:solidFill>
                  <a:srgbClr val="001C4A"/>
                </a:solidFill>
              </a:rPr>
              <a:t> de sus padres o de la </a:t>
            </a:r>
            <a:r>
              <a:rPr lang="en-US" sz="1200" dirty="0" err="1">
                <a:solidFill>
                  <a:srgbClr val="001C4A"/>
                </a:solidFill>
              </a:rPr>
              <a:t>escuela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sobre</a:t>
            </a:r>
            <a:r>
              <a:rPr lang="en-US" sz="1200" dirty="0">
                <a:solidFill>
                  <a:srgbClr val="001C4A"/>
                </a:solidFill>
              </a:rPr>
              <a:t> el </a:t>
            </a:r>
            <a:r>
              <a:rPr lang="en-US" sz="1200" dirty="0" err="1">
                <a:solidFill>
                  <a:srgbClr val="001C4A"/>
                </a:solidFill>
              </a:rPr>
              <a:t>tema</a:t>
            </a:r>
            <a:r>
              <a:rPr lang="en-US" sz="1200" dirty="0">
                <a:solidFill>
                  <a:srgbClr val="001C4A"/>
                </a:solidFill>
              </a:rPr>
              <a:t> de </a:t>
            </a:r>
            <a:r>
              <a:rPr lang="en-US" sz="1200" dirty="0" err="1">
                <a:solidFill>
                  <a:srgbClr val="001C4A"/>
                </a:solidFill>
              </a:rPr>
              <a:t>liderazgo</a:t>
            </a:r>
            <a:r>
              <a:rPr lang="en-US" sz="1200" dirty="0">
                <a:solidFill>
                  <a:srgbClr val="001C4A"/>
                </a:solidFill>
              </a:rPr>
              <a:t> que sea de </a:t>
            </a:r>
            <a:r>
              <a:rPr lang="en-US" sz="1200" dirty="0" err="1">
                <a:solidFill>
                  <a:srgbClr val="001C4A"/>
                </a:solidFill>
              </a:rPr>
              <a:t>su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interés</a:t>
            </a:r>
            <a:r>
              <a:rPr lang="en-US" sz="1200" dirty="0">
                <a:solidFill>
                  <a:srgbClr val="001C4A"/>
                </a:solidFill>
              </a:rPr>
              <a:t>.   Tres (3) </a:t>
            </a:r>
            <a:r>
              <a:rPr lang="en-US" sz="1200" dirty="0" err="1">
                <a:solidFill>
                  <a:srgbClr val="001C4A"/>
                </a:solidFill>
              </a:rPr>
              <a:t>ganadores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recibirán</a:t>
            </a:r>
            <a:r>
              <a:rPr lang="en-US" sz="1200" dirty="0">
                <a:solidFill>
                  <a:srgbClr val="001C4A"/>
                </a:solidFill>
              </a:rPr>
              <a:t> un Premio de </a:t>
            </a:r>
            <a:r>
              <a:rPr lang="en-US" sz="1200" dirty="0" err="1">
                <a:solidFill>
                  <a:srgbClr val="001C4A"/>
                </a:solidFill>
              </a:rPr>
              <a:t>Liderazgo</a:t>
            </a:r>
            <a:r>
              <a:rPr lang="en-US" sz="1200" dirty="0">
                <a:solidFill>
                  <a:srgbClr val="001C4A"/>
                </a:solidFill>
              </a:rPr>
              <a:t> por US$1,000 y Tres (3) </a:t>
            </a:r>
            <a:r>
              <a:rPr lang="en-US" sz="1200" dirty="0" err="1">
                <a:solidFill>
                  <a:srgbClr val="001C4A"/>
                </a:solidFill>
              </a:rPr>
              <a:t>Premios</a:t>
            </a:r>
            <a:r>
              <a:rPr lang="en-US" sz="1200" dirty="0">
                <a:solidFill>
                  <a:srgbClr val="001C4A"/>
                </a:solidFill>
              </a:rPr>
              <a:t> de US$ 500 para los </a:t>
            </a:r>
            <a:r>
              <a:rPr lang="en-US" sz="1200" dirty="0" err="1">
                <a:solidFill>
                  <a:srgbClr val="001C4A"/>
                </a:solidFill>
              </a:rPr>
              <a:t>más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votados</a:t>
            </a:r>
            <a:r>
              <a:rPr lang="en-US" sz="1200" dirty="0">
                <a:solidFill>
                  <a:srgbClr val="001C4A"/>
                </a:solidFill>
              </a:rPr>
              <a:t>.   ¡Este </a:t>
            </a:r>
            <a:r>
              <a:rPr lang="en-US" sz="1200" dirty="0" err="1">
                <a:solidFill>
                  <a:srgbClr val="001C4A"/>
                </a:solidFill>
              </a:rPr>
              <a:t>año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estamos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incluyendo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participación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en</a:t>
            </a:r>
            <a:r>
              <a:rPr lang="en-US" sz="1200" dirty="0">
                <a:solidFill>
                  <a:srgbClr val="001C4A"/>
                </a:solidFill>
              </a:rPr>
              <a:t>  19 </a:t>
            </a:r>
            <a:r>
              <a:rPr lang="en-US" sz="1200" dirty="0" err="1">
                <a:solidFill>
                  <a:srgbClr val="001C4A"/>
                </a:solidFill>
              </a:rPr>
              <a:t>idiomas</a:t>
            </a:r>
            <a:r>
              <a:rPr lang="en-US" sz="1200" dirty="0">
                <a:solidFill>
                  <a:srgbClr val="001C4A"/>
                </a:solidFill>
              </a:rPr>
              <a:t>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2DB12C-02C8-7944-A396-217939387711}"/>
              </a:ext>
            </a:extLst>
          </p:cNvPr>
          <p:cNvSpPr txBox="1"/>
          <p:nvPr/>
        </p:nvSpPr>
        <p:spPr>
          <a:xfrm>
            <a:off x="3886197" y="7017821"/>
            <a:ext cx="367792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001C4A"/>
                </a:solidFill>
              </a:rPr>
              <a:t>QUE ES UN PREMIO DE LIDERAZGO?</a:t>
            </a:r>
          </a:p>
          <a:p>
            <a:pPr algn="just"/>
            <a:r>
              <a:rPr lang="en-US" sz="1200" dirty="0">
                <a:solidFill>
                  <a:srgbClr val="001C4A"/>
                </a:solidFill>
              </a:rPr>
              <a:t>El </a:t>
            </a:r>
            <a:r>
              <a:rPr lang="en-US" sz="1200" dirty="0" err="1">
                <a:solidFill>
                  <a:srgbClr val="001C4A"/>
                </a:solidFill>
              </a:rPr>
              <a:t>propósito</a:t>
            </a:r>
            <a:r>
              <a:rPr lang="en-US" sz="1200" dirty="0">
                <a:solidFill>
                  <a:srgbClr val="001C4A"/>
                </a:solidFill>
              </a:rPr>
              <a:t> de un </a:t>
            </a:r>
            <a:r>
              <a:rPr lang="en-US" sz="1200" dirty="0" err="1">
                <a:solidFill>
                  <a:srgbClr val="001C4A"/>
                </a:solidFill>
              </a:rPr>
              <a:t>premio</a:t>
            </a:r>
            <a:r>
              <a:rPr lang="en-US" sz="1200" dirty="0">
                <a:solidFill>
                  <a:srgbClr val="001C4A"/>
                </a:solidFill>
              </a:rPr>
              <a:t> de </a:t>
            </a:r>
            <a:r>
              <a:rPr lang="en-US" sz="1200" dirty="0" err="1">
                <a:solidFill>
                  <a:srgbClr val="001C4A"/>
                </a:solidFill>
              </a:rPr>
              <a:t>liderazgo</a:t>
            </a:r>
            <a:r>
              <a:rPr lang="en-US" sz="1200" dirty="0">
                <a:solidFill>
                  <a:srgbClr val="001C4A"/>
                </a:solidFill>
              </a:rPr>
              <a:t> es inspirer y </a:t>
            </a:r>
            <a:r>
              <a:rPr lang="en-US" sz="1200" dirty="0" err="1">
                <a:solidFill>
                  <a:srgbClr val="001C4A"/>
                </a:solidFill>
              </a:rPr>
              <a:t>capacitar</a:t>
            </a:r>
            <a:r>
              <a:rPr lang="en-US" sz="1200" dirty="0">
                <a:solidFill>
                  <a:srgbClr val="001C4A"/>
                </a:solidFill>
              </a:rPr>
              <a:t> a los </a:t>
            </a:r>
            <a:r>
              <a:rPr lang="en-US" sz="1200" dirty="0" err="1">
                <a:solidFill>
                  <a:srgbClr val="001C4A"/>
                </a:solidFill>
              </a:rPr>
              <a:t>estudiantes</a:t>
            </a:r>
            <a:r>
              <a:rPr lang="en-US" sz="1200" dirty="0">
                <a:solidFill>
                  <a:srgbClr val="001C4A"/>
                </a:solidFill>
              </a:rPr>
              <a:t> para que </a:t>
            </a:r>
            <a:r>
              <a:rPr lang="en-US" sz="1200" dirty="0" err="1">
                <a:solidFill>
                  <a:srgbClr val="001C4A"/>
                </a:solidFill>
              </a:rPr>
              <a:t>sean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líderes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listos</a:t>
            </a:r>
            <a:r>
              <a:rPr lang="en-US" sz="1200" dirty="0">
                <a:solidFill>
                  <a:srgbClr val="001C4A"/>
                </a:solidFill>
              </a:rPr>
              <a:t> para la </a:t>
            </a:r>
            <a:r>
              <a:rPr lang="en-US" sz="1200" dirty="0" err="1">
                <a:solidFill>
                  <a:srgbClr val="001C4A"/>
                </a:solidFill>
              </a:rPr>
              <a:t>vida</a:t>
            </a:r>
            <a:r>
              <a:rPr lang="en-US" sz="1200" dirty="0">
                <a:solidFill>
                  <a:srgbClr val="001C4A"/>
                </a:solidFill>
              </a:rPr>
              <a:t> y utilizer el </a:t>
            </a:r>
            <a:r>
              <a:rPr lang="en-US" sz="1200" dirty="0" err="1">
                <a:solidFill>
                  <a:srgbClr val="001C4A"/>
                </a:solidFill>
              </a:rPr>
              <a:t>premio</a:t>
            </a:r>
            <a:r>
              <a:rPr lang="en-US" sz="1200" dirty="0">
                <a:solidFill>
                  <a:srgbClr val="001C4A"/>
                </a:solidFill>
              </a:rPr>
              <a:t> para </a:t>
            </a:r>
            <a:r>
              <a:rPr lang="en-US" sz="1200" dirty="0" err="1">
                <a:solidFill>
                  <a:srgbClr val="001C4A"/>
                </a:solidFill>
              </a:rPr>
              <a:t>marcar</a:t>
            </a:r>
            <a:r>
              <a:rPr lang="en-US" sz="1200" dirty="0">
                <a:solidFill>
                  <a:srgbClr val="001C4A"/>
                </a:solidFill>
              </a:rPr>
              <a:t> una </a:t>
            </a:r>
            <a:r>
              <a:rPr lang="en-US" sz="1200" dirty="0" err="1">
                <a:solidFill>
                  <a:srgbClr val="001C4A"/>
                </a:solidFill>
              </a:rPr>
              <a:t>diferencia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engtro</a:t>
            </a:r>
            <a:r>
              <a:rPr lang="en-US" sz="1200" dirty="0">
                <a:solidFill>
                  <a:srgbClr val="001C4A"/>
                </a:solidFill>
              </a:rPr>
              <a:t> de </a:t>
            </a:r>
            <a:r>
              <a:rPr lang="en-US" sz="1200" dirty="0" err="1">
                <a:solidFill>
                  <a:srgbClr val="001C4A"/>
                </a:solidFill>
              </a:rPr>
              <a:t>su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círculo</a:t>
            </a:r>
            <a:r>
              <a:rPr lang="en-US" sz="1200" dirty="0">
                <a:solidFill>
                  <a:srgbClr val="001C4A"/>
                </a:solidFill>
              </a:rPr>
              <a:t> de </a:t>
            </a:r>
            <a:r>
              <a:rPr lang="en-US" sz="1200" dirty="0" err="1">
                <a:solidFill>
                  <a:srgbClr val="001C4A"/>
                </a:solidFill>
              </a:rPr>
              <a:t>influlencia</a:t>
            </a:r>
            <a:r>
              <a:rPr lang="en-US" sz="1200" dirty="0">
                <a:solidFill>
                  <a:srgbClr val="001C4A"/>
                </a:solidFill>
              </a:rPr>
              <a:t>.  La decision </a:t>
            </a:r>
            <a:r>
              <a:rPr lang="en-US" sz="1200" dirty="0" err="1">
                <a:solidFill>
                  <a:srgbClr val="001C4A"/>
                </a:solidFill>
              </a:rPr>
              <a:t>depende</a:t>
            </a:r>
            <a:r>
              <a:rPr lang="en-US" sz="1200" dirty="0">
                <a:solidFill>
                  <a:srgbClr val="001C4A"/>
                </a:solidFill>
              </a:rPr>
              <a:t> del </a:t>
            </a:r>
            <a:r>
              <a:rPr lang="en-US" sz="1200" dirty="0" err="1">
                <a:solidFill>
                  <a:srgbClr val="001C4A"/>
                </a:solidFill>
              </a:rPr>
              <a:t>estudiante</a:t>
            </a:r>
            <a:r>
              <a:rPr lang="en-US" sz="1200" dirty="0">
                <a:solidFill>
                  <a:srgbClr val="001C4A"/>
                </a:solidFill>
              </a:rPr>
              <a:t>, </a:t>
            </a:r>
            <a:r>
              <a:rPr lang="en-US" sz="1200" dirty="0" err="1">
                <a:solidFill>
                  <a:srgbClr val="001C4A"/>
                </a:solidFill>
              </a:rPr>
              <a:t>pero</a:t>
            </a:r>
            <a:r>
              <a:rPr lang="en-US" sz="1200" dirty="0">
                <a:solidFill>
                  <a:srgbClr val="001C4A"/>
                </a:solidFill>
              </a:rPr>
              <a:t> las ideas </a:t>
            </a:r>
            <a:r>
              <a:rPr lang="en-US" sz="1200" dirty="0" err="1">
                <a:solidFill>
                  <a:srgbClr val="001C4A"/>
                </a:solidFill>
              </a:rPr>
              <a:t>pueden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incluir</a:t>
            </a:r>
            <a:r>
              <a:rPr lang="en-US" sz="1200" dirty="0">
                <a:solidFill>
                  <a:srgbClr val="001C4A"/>
                </a:solidFill>
              </a:rPr>
              <a:t>:  </a:t>
            </a:r>
            <a:r>
              <a:rPr lang="en-US" sz="1200" dirty="0" err="1">
                <a:solidFill>
                  <a:srgbClr val="001C4A"/>
                </a:solidFill>
              </a:rPr>
              <a:t>Organizar</a:t>
            </a:r>
            <a:r>
              <a:rPr lang="en-US" sz="1200" dirty="0">
                <a:solidFill>
                  <a:srgbClr val="001C4A"/>
                </a:solidFill>
              </a:rPr>
              <a:t> un Proyecto de </a:t>
            </a:r>
            <a:r>
              <a:rPr lang="en-US" sz="1200" dirty="0" err="1">
                <a:solidFill>
                  <a:srgbClr val="001C4A"/>
                </a:solidFill>
              </a:rPr>
              <a:t>servicio</a:t>
            </a:r>
            <a:r>
              <a:rPr lang="en-US" sz="1200" dirty="0">
                <a:solidFill>
                  <a:srgbClr val="001C4A"/>
                </a:solidFill>
              </a:rPr>
              <a:t>, </a:t>
            </a:r>
            <a:r>
              <a:rPr lang="en-US" sz="1200" dirty="0" err="1">
                <a:solidFill>
                  <a:srgbClr val="001C4A"/>
                </a:solidFill>
              </a:rPr>
              <a:t>donar</a:t>
            </a:r>
            <a:r>
              <a:rPr lang="en-US" sz="1200" dirty="0">
                <a:solidFill>
                  <a:srgbClr val="001C4A"/>
                </a:solidFill>
              </a:rPr>
              <a:t> el </a:t>
            </a:r>
            <a:r>
              <a:rPr lang="en-US" sz="1200" dirty="0" err="1">
                <a:solidFill>
                  <a:srgbClr val="001C4A"/>
                </a:solidFill>
              </a:rPr>
              <a:t>dinero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como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contribución</a:t>
            </a:r>
            <a:r>
              <a:rPr lang="en-US" sz="1200" dirty="0">
                <a:solidFill>
                  <a:srgbClr val="001C4A"/>
                </a:solidFill>
              </a:rPr>
              <a:t> caritative o </a:t>
            </a:r>
            <a:r>
              <a:rPr lang="en-US" sz="1200" dirty="0" err="1">
                <a:solidFill>
                  <a:srgbClr val="001C4A"/>
                </a:solidFill>
              </a:rPr>
              <a:t>congtribuir</a:t>
            </a:r>
            <a:r>
              <a:rPr lang="en-US" sz="1200" dirty="0">
                <a:solidFill>
                  <a:srgbClr val="001C4A"/>
                </a:solidFill>
              </a:rPr>
              <a:t> a un </a:t>
            </a:r>
            <a:r>
              <a:rPr lang="en-US" sz="1200" dirty="0" err="1">
                <a:solidFill>
                  <a:srgbClr val="001C4A"/>
                </a:solidFill>
              </a:rPr>
              <a:t>fondo</a:t>
            </a:r>
            <a:r>
              <a:rPr lang="en-US" sz="1200" dirty="0">
                <a:solidFill>
                  <a:srgbClr val="001C4A"/>
                </a:solidFill>
              </a:rPr>
              <a:t> </a:t>
            </a:r>
            <a:r>
              <a:rPr lang="en-US" sz="1200" dirty="0" err="1">
                <a:solidFill>
                  <a:srgbClr val="001C4A"/>
                </a:solidFill>
              </a:rPr>
              <a:t>universitaria</a:t>
            </a:r>
            <a:r>
              <a:rPr lang="en-US" sz="1200" dirty="0">
                <a:solidFill>
                  <a:srgbClr val="001C4A"/>
                </a:solidFill>
              </a:rPr>
              <a:t>, etc.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63ABB7-9D3F-834F-9B8E-A63FAF3015AC}"/>
              </a:ext>
            </a:extLst>
          </p:cNvPr>
          <p:cNvSpPr txBox="1"/>
          <p:nvPr/>
        </p:nvSpPr>
        <p:spPr>
          <a:xfrm>
            <a:off x="528320" y="9131894"/>
            <a:ext cx="6715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1C4A"/>
                </a:solidFill>
              </a:rPr>
              <a:t>For questions, please contact FranklinCovey directly at </a:t>
            </a:r>
            <a:r>
              <a:rPr lang="en-US" sz="1200" dirty="0" err="1">
                <a:solidFill>
                  <a:srgbClr val="0070C0"/>
                </a:solidFill>
              </a:rPr>
              <a:t>savannah.wenger@franklincovey.com</a:t>
            </a:r>
            <a:r>
              <a:rPr lang="en-US" sz="1200" dirty="0">
                <a:solidFill>
                  <a:srgbClr val="001C4A"/>
                </a:solidFill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FAFD2D-E806-B045-925D-2BD298F78D6F}"/>
              </a:ext>
            </a:extLst>
          </p:cNvPr>
          <p:cNvSpPr txBox="1"/>
          <p:nvPr/>
        </p:nvSpPr>
        <p:spPr>
          <a:xfrm>
            <a:off x="3886198" y="9516552"/>
            <a:ext cx="34442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001C4A"/>
                </a:solidFill>
              </a:rPr>
              <a:t>© Franklin Covey Co. All rights reserved. Version 1.0.4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C70F3DD-AD12-214E-9F93-C6C1A1AA78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320" y="9428056"/>
            <a:ext cx="2489165" cy="39243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6E30079-7BD3-D649-BD44-DF49964FD940}"/>
              </a:ext>
            </a:extLst>
          </p:cNvPr>
          <p:cNvSpPr txBox="1"/>
          <p:nvPr/>
        </p:nvSpPr>
        <p:spPr>
          <a:xfrm>
            <a:off x="3886198" y="4238054"/>
            <a:ext cx="9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USD</a:t>
            </a:r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BFF694BF-EE49-41AE-9785-E18C87DF64A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494" t="58172" r="48510" b="27571"/>
          <a:stretch/>
        </p:blipFill>
        <p:spPr>
          <a:xfrm>
            <a:off x="2283459" y="248665"/>
            <a:ext cx="3607643" cy="7415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EFA931-6D3F-45BE-83AF-CF3FD6A93B38}"/>
              </a:ext>
            </a:extLst>
          </p:cNvPr>
          <p:cNvSpPr txBox="1"/>
          <p:nvPr/>
        </p:nvSpPr>
        <p:spPr>
          <a:xfrm>
            <a:off x="2881858" y="829139"/>
            <a:ext cx="2316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Encuentra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tu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Voz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45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283</Words>
  <Application>Microsoft Macintosh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Snedaker</dc:creator>
  <cp:lastModifiedBy>Aaron Gumucio</cp:lastModifiedBy>
  <cp:revision>12</cp:revision>
  <dcterms:created xsi:type="dcterms:W3CDTF">2018-11-06T22:50:32Z</dcterms:created>
  <dcterms:modified xsi:type="dcterms:W3CDTF">2020-02-06T18:10:39Z</dcterms:modified>
</cp:coreProperties>
</file>