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4626"/>
  </p:normalViewPr>
  <p:slideViewPr>
    <p:cSldViewPr snapToGrid="0" snapToObjects="1">
      <p:cViewPr>
        <p:scale>
          <a:sx n="126" d="100"/>
          <a:sy n="126" d="100"/>
        </p:scale>
        <p:origin x="2608" y="-2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EB18-611B-8E4D-BAB9-A8CA3504C30B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2879-3273-DE40-A146-5DA48DB1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9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02879-3273-DE40-A146-5DA48DB11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7DD0-0356-7741-86B8-C2804B90D68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6A8CDE-A4D2-1D41-9C7E-77FA023E6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48" y="387327"/>
            <a:ext cx="2386101" cy="1002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85BB6-4E7F-4D4D-BA53-8B5063B10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36988"/>
            <a:ext cx="7772400" cy="1507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FECD8-ED6D-814F-B74D-8E6ED0D92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44493"/>
            <a:ext cx="7772400" cy="567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C7B72-E9A1-3849-8641-34BB0B44C8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11"/>
          <a:stretch/>
        </p:blipFill>
        <p:spPr>
          <a:xfrm>
            <a:off x="3200400" y="1073652"/>
            <a:ext cx="4572000" cy="4070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68714B-0318-CE4A-91D5-825A8340A4FC}"/>
              </a:ext>
            </a:extLst>
          </p:cNvPr>
          <p:cNvSpPr txBox="1"/>
          <p:nvPr/>
        </p:nvSpPr>
        <p:spPr>
          <a:xfrm>
            <a:off x="528320" y="1779138"/>
            <a:ext cx="3677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1C4A"/>
                </a:solidFill>
              </a:rPr>
              <a:t>2020 International Student Speech Contest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6E76A-4157-A640-8BD2-1D682A703C4A}"/>
              </a:ext>
            </a:extLst>
          </p:cNvPr>
          <p:cNvSpPr txBox="1"/>
          <p:nvPr/>
        </p:nvSpPr>
        <p:spPr>
          <a:xfrm>
            <a:off x="528320" y="3788495"/>
            <a:ext cx="367792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WIN A </a:t>
            </a:r>
            <a:r>
              <a:rPr lang="en-US" sz="4500" b="1" dirty="0">
                <a:solidFill>
                  <a:schemeClr val="bg1"/>
                </a:solidFill>
              </a:rPr>
              <a:t>$1,000</a:t>
            </a:r>
          </a:p>
          <a:p>
            <a:r>
              <a:rPr lang="en-US" sz="2800" dirty="0">
                <a:solidFill>
                  <a:schemeClr val="bg1"/>
                </a:solidFill>
              </a:rPr>
              <a:t>LEADERSHIP GRANT!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17E95-8D47-6A4A-BD6C-B4CF5CDF7E22}"/>
              </a:ext>
            </a:extLst>
          </p:cNvPr>
          <p:cNvSpPr txBox="1"/>
          <p:nvPr/>
        </p:nvSpPr>
        <p:spPr>
          <a:xfrm>
            <a:off x="0" y="5244028"/>
            <a:ext cx="7772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Learn more at www.leaderinme.org</a:t>
            </a:r>
            <a:r>
              <a:rPr lang="en-US" sz="1900">
                <a:solidFill>
                  <a:schemeClr val="bg1"/>
                </a:solidFill>
              </a:rPr>
              <a:t>/contest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9F533-6062-4D41-89FA-572047F82FB3}"/>
              </a:ext>
            </a:extLst>
          </p:cNvPr>
          <p:cNvSpPr txBox="1"/>
          <p:nvPr/>
        </p:nvSpPr>
        <p:spPr>
          <a:xfrm>
            <a:off x="848359" y="5908021"/>
            <a:ext cx="6075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1C4A"/>
                </a:solidFill>
              </a:rPr>
              <a:t>All K-12 students (ages 5–19) attending a Leader in Me School (in over 50 countries) are encouraged to participate in the largest and most inspiring student speech contest in the world for a chance to win a $1,000 USD leadership grant! Contest entries are due by </a:t>
            </a:r>
            <a:r>
              <a:rPr lang="en-US" sz="1400" dirty="0">
                <a:solidFill>
                  <a:srgbClr val="0070C0"/>
                </a:solidFill>
              </a:rPr>
              <a:t>April 25, 2020</a:t>
            </a:r>
            <a:r>
              <a:rPr lang="en-US" sz="1400" dirty="0">
                <a:solidFill>
                  <a:srgbClr val="001C4A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4B75E-310E-014D-9041-D907779E28C2}"/>
              </a:ext>
            </a:extLst>
          </p:cNvPr>
          <p:cNvSpPr txBox="1"/>
          <p:nvPr/>
        </p:nvSpPr>
        <p:spPr>
          <a:xfrm>
            <a:off x="528320" y="7017821"/>
            <a:ext cx="322072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ABOUT THE CONTEST</a:t>
            </a:r>
          </a:p>
          <a:p>
            <a:r>
              <a:rPr lang="en-US" sz="1200" dirty="0">
                <a:solidFill>
                  <a:srgbClr val="001C4A"/>
                </a:solidFill>
              </a:rPr>
              <a:t>Students are encouraged to submit up to a five minute (5) video (with the help of their parents or school) on a leadership topic that matters the most to them. Three (3) grand prize winners will receive a $1,000 leadership grant and three (3) popular vote winners will receive $500. This year, we are supporting 19 languages!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2DB12C-02C8-7944-A396-217939387711}"/>
              </a:ext>
            </a:extLst>
          </p:cNvPr>
          <p:cNvSpPr txBox="1"/>
          <p:nvPr/>
        </p:nvSpPr>
        <p:spPr>
          <a:xfrm>
            <a:off x="3886198" y="7017821"/>
            <a:ext cx="335788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WHAT IS A LEADERSHIP GRANT?</a:t>
            </a:r>
          </a:p>
          <a:p>
            <a:r>
              <a:rPr lang="en-US" sz="1200" dirty="0">
                <a:solidFill>
                  <a:srgbClr val="001C4A"/>
                </a:solidFill>
              </a:rPr>
              <a:t>The purpose of a leadership grant is to inspire and enable students to be life-ready leaders and use the grant to make a difference within their circle of influence. The decision is up to the student, but ideas might include: Organizing a service project, donating the money as a charitable contribution, or contributing to a college fund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3ABB7-9D3F-834F-9B8E-A63FAF3015AC}"/>
              </a:ext>
            </a:extLst>
          </p:cNvPr>
          <p:cNvSpPr txBox="1"/>
          <p:nvPr/>
        </p:nvSpPr>
        <p:spPr>
          <a:xfrm>
            <a:off x="528320" y="8786454"/>
            <a:ext cx="6715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1C4A"/>
                </a:solidFill>
              </a:rPr>
              <a:t>For questions, please contact FranklinCovey directly at </a:t>
            </a:r>
            <a:r>
              <a:rPr lang="en-US" sz="1200" dirty="0" err="1">
                <a:solidFill>
                  <a:srgbClr val="0070C0"/>
                </a:solidFill>
              </a:rPr>
              <a:t>savannah.wenger@franklincovey.com</a:t>
            </a:r>
            <a:r>
              <a:rPr lang="en-US" sz="1200" dirty="0">
                <a:solidFill>
                  <a:srgbClr val="001C4A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AFD2D-E806-B045-925D-2BD298F78D6F}"/>
              </a:ext>
            </a:extLst>
          </p:cNvPr>
          <p:cNvSpPr txBox="1"/>
          <p:nvPr/>
        </p:nvSpPr>
        <p:spPr>
          <a:xfrm>
            <a:off x="3886198" y="9293032"/>
            <a:ext cx="344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1C4A"/>
                </a:solidFill>
              </a:rPr>
              <a:t>© Franklin Covey Co. All rights reserved. Version 1.0.4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70F3DD-AD12-214E-9F93-C6C1A1AA7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20" y="9204536"/>
            <a:ext cx="2489165" cy="3924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6E30079-7BD3-D649-BD44-DF49964FD940}"/>
              </a:ext>
            </a:extLst>
          </p:cNvPr>
          <p:cNvSpPr txBox="1"/>
          <p:nvPr/>
        </p:nvSpPr>
        <p:spPr>
          <a:xfrm>
            <a:off x="3139440" y="3903429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USD</a:t>
            </a:r>
          </a:p>
        </p:txBody>
      </p:sp>
    </p:spTree>
    <p:extLst>
      <p:ext uri="{BB962C8B-B14F-4D97-AF65-F5344CB8AC3E}">
        <p14:creationId xmlns:p14="http://schemas.microsoft.com/office/powerpoint/2010/main" val="255494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252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Snedaker</dc:creator>
  <cp:lastModifiedBy>Aaron Gumucio</cp:lastModifiedBy>
  <cp:revision>7</cp:revision>
  <dcterms:created xsi:type="dcterms:W3CDTF">2018-11-06T22:50:32Z</dcterms:created>
  <dcterms:modified xsi:type="dcterms:W3CDTF">2020-02-05T20:38:42Z</dcterms:modified>
</cp:coreProperties>
</file>