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A45"/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/>
    <p:restoredTop sz="94635"/>
  </p:normalViewPr>
  <p:slideViewPr>
    <p:cSldViewPr snapToGrid="0" snapToObjects="1">
      <p:cViewPr varScale="1">
        <p:scale>
          <a:sx n="71" d="100"/>
          <a:sy n="71" d="100"/>
        </p:scale>
        <p:origin x="2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eaderinme.org/student-speech-contest-2022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8A981B-D596-42EB-9D67-A0C1433B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51"/>
          <a:stretch/>
        </p:blipFill>
        <p:spPr>
          <a:xfrm>
            <a:off x="-2713" y="1377581"/>
            <a:ext cx="7772403" cy="3677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6101"/>
            <a:ext cx="7772400" cy="5676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155636"/>
            <a:ext cx="7772400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Learn more at </a:t>
            </a:r>
            <a:r>
              <a:rPr lang="en-US" sz="1900" dirty="0" err="1">
                <a:solidFill>
                  <a:schemeClr val="bg1"/>
                </a:solidFill>
                <a:ea typeface="+mn-lt"/>
                <a:cs typeface="+mn-lt"/>
                <a:hlinkClick r:id="rId5"/>
              </a:rPr>
              <a:t>www.leaderinme.org</a:t>
            </a:r>
            <a:r>
              <a:rPr lang="en-US" sz="1900" dirty="0">
                <a:solidFill>
                  <a:schemeClr val="bg1"/>
                </a:solidFill>
                <a:ea typeface="+mn-lt"/>
                <a:cs typeface="+mn-lt"/>
                <a:hlinkClick r:id="rId5"/>
              </a:rPr>
              <a:t>/student-speech-contest-2022/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8" y="5787938"/>
            <a:ext cx="607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All K-12 students (ages 5–19) attending a Leader in Me School (in over 50 countries) are encouraged to participate in the largest and most inspiring student speech contest in the world for a chance to win a $2,000 USD leadership grant! Contest entries are due by </a:t>
            </a:r>
            <a:r>
              <a:rPr lang="en-US" sz="1400" dirty="0">
                <a:solidFill>
                  <a:srgbClr val="0070C0"/>
                </a:solidFill>
              </a:rPr>
              <a:t>February 28, 2022.</a:t>
            </a:r>
            <a:endParaRPr lang="en-US" sz="1400" dirty="0">
              <a:solidFill>
                <a:srgbClr val="001C4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507971" y="6884363"/>
            <a:ext cx="32207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ABOUT THE CONTEST</a:t>
            </a:r>
          </a:p>
          <a:p>
            <a:r>
              <a:rPr lang="en-US" sz="1200" dirty="0">
                <a:solidFill>
                  <a:srgbClr val="001C4A"/>
                </a:solidFill>
              </a:rPr>
              <a:t>Students are encouraged to demonstrate their leadership skills by identifying a need in their community or the world that they want to do something about and submitting up to a five (5) minute video reporting on their leadership project.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79056" y="6884363"/>
            <a:ext cx="33578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WHAT IS A LEADERSHIP GRANT?</a:t>
            </a:r>
          </a:p>
          <a:p>
            <a:r>
              <a:rPr lang="en-US" sz="1200" dirty="0">
                <a:solidFill>
                  <a:srgbClr val="001C4A"/>
                </a:solidFill>
              </a:rPr>
              <a:t>The purpose of a leadership grant is to inspire and enable students to be life-ready leaders and use the grant to make a difference within their circle of influence. The decision is up to the student, but ideas might include: Organizing a service project, donating the money as a charitable contribution, or contributing to a college fund,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8786454"/>
            <a:ext cx="6802118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rgbClr val="001C4A"/>
                </a:solidFill>
              </a:rPr>
              <a:t>For additional details on contest entry categories and the 2022 judging rubric, please </a:t>
            </a:r>
            <a:br>
              <a:rPr lang="en-US" sz="1050" dirty="0">
                <a:solidFill>
                  <a:srgbClr val="001C4A"/>
                </a:solidFill>
              </a:rPr>
            </a:br>
            <a:r>
              <a:rPr lang="en-US" sz="1050" dirty="0">
                <a:solidFill>
                  <a:srgbClr val="001C4A"/>
                </a:solidFill>
              </a:rPr>
              <a:t>visit  </a:t>
            </a:r>
            <a:r>
              <a:rPr lang="en-US" sz="1050" dirty="0">
                <a:ea typeface="+mn-lt"/>
                <a:cs typeface="+mn-lt"/>
                <a:hlinkClick r:id="rId5"/>
              </a:rPr>
              <a:t>www.leaderinme.org/student-speech-contest-2022</a:t>
            </a:r>
            <a:endParaRPr lang="en-US" sz="1050" dirty="0">
              <a:solidFill>
                <a:srgbClr val="001C4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933823" y="9474007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936F1-D5AA-4DB6-891C-2CC1649E7468}"/>
              </a:ext>
            </a:extLst>
          </p:cNvPr>
          <p:cNvSpPr/>
          <p:nvPr/>
        </p:nvSpPr>
        <p:spPr>
          <a:xfrm>
            <a:off x="-14288" y="-35719"/>
            <a:ext cx="7786688" cy="130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A8CDE-A4D2-1D41-9C7E-77FA023E6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21" y="261108"/>
            <a:ext cx="1964471" cy="825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2372089" y="132471"/>
            <a:ext cx="4723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C4A"/>
                </a:solidFill>
              </a:rPr>
              <a:t>2022 International </a:t>
            </a:r>
            <a:br>
              <a:rPr lang="en-US" sz="3200" b="1" dirty="0">
                <a:solidFill>
                  <a:srgbClr val="001C4A"/>
                </a:solidFill>
              </a:rPr>
            </a:br>
            <a:r>
              <a:rPr lang="en-US" sz="3200" b="1" dirty="0">
                <a:solidFill>
                  <a:srgbClr val="001C4A"/>
                </a:solidFill>
              </a:rPr>
              <a:t>Student Speech Contest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73CAAA-BE13-4A83-84F6-11642EEBA5CE}"/>
              </a:ext>
            </a:extLst>
          </p:cNvPr>
          <p:cNvSpPr/>
          <p:nvPr/>
        </p:nvSpPr>
        <p:spPr>
          <a:xfrm>
            <a:off x="-176973" y="2531492"/>
            <a:ext cx="2968941" cy="1144609"/>
          </a:xfrm>
          <a:prstGeom prst="roundRect">
            <a:avLst/>
          </a:prstGeom>
          <a:solidFill>
            <a:srgbClr val="61B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299E03-69EB-4047-BB90-6D36910CAA05}"/>
              </a:ext>
            </a:extLst>
          </p:cNvPr>
          <p:cNvSpPr txBox="1"/>
          <p:nvPr/>
        </p:nvSpPr>
        <p:spPr>
          <a:xfrm>
            <a:off x="75862" y="2543638"/>
            <a:ext cx="279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WIN A </a:t>
            </a:r>
            <a:r>
              <a:rPr lang="en-US" sz="3600" b="1" dirty="0">
                <a:solidFill>
                  <a:schemeClr val="bg1"/>
                </a:solidFill>
              </a:rPr>
              <a:t>$2,000</a:t>
            </a: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LEADERSHIP GRANT!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D152D-4F72-4A76-A7ED-1F5D8F72A048}"/>
              </a:ext>
            </a:extLst>
          </p:cNvPr>
          <p:cNvSpPr txBox="1"/>
          <p:nvPr/>
        </p:nvSpPr>
        <p:spPr>
          <a:xfrm>
            <a:off x="2179908" y="2639740"/>
            <a:ext cx="5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9D00989-CE8A-4540-9A6C-EE5F35156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2" y="9411249"/>
            <a:ext cx="3023616" cy="540891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6F65C43A-F1C2-B143-B3E8-36D7FB4AE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227" y="8077532"/>
            <a:ext cx="1677383" cy="16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233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Anna Thompson</cp:lastModifiedBy>
  <cp:revision>27</cp:revision>
  <dcterms:created xsi:type="dcterms:W3CDTF">2018-11-06T22:50:32Z</dcterms:created>
  <dcterms:modified xsi:type="dcterms:W3CDTF">2021-10-29T06:02:29Z</dcterms:modified>
</cp:coreProperties>
</file>