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A45"/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582"/>
  </p:normalViewPr>
  <p:slideViewPr>
    <p:cSldViewPr snapToGrid="0" snapToObjects="1">
      <p:cViewPr varScale="1">
        <p:scale>
          <a:sx n="72" d="100"/>
          <a:sy n="72" d="100"/>
        </p:scale>
        <p:origin x="3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www.leaderinme.org/student-speech-contest-2022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8A981B-D596-42EB-9D67-A0C1433B4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51"/>
          <a:stretch/>
        </p:blipFill>
        <p:spPr>
          <a:xfrm>
            <a:off x="6958" y="1376113"/>
            <a:ext cx="7772403" cy="3677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6101"/>
            <a:ext cx="7772400" cy="5676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717E95-8D47-6A4A-BD6C-B4CF5CDF7E22}"/>
              </a:ext>
            </a:extLst>
          </p:cNvPr>
          <p:cNvSpPr txBox="1"/>
          <p:nvPr/>
        </p:nvSpPr>
        <p:spPr>
          <a:xfrm>
            <a:off x="0" y="5155636"/>
            <a:ext cx="7772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Más </a:t>
            </a:r>
            <a:r>
              <a:rPr lang="en-US" sz="1900" dirty="0" err="1">
                <a:solidFill>
                  <a:schemeClr val="bg1"/>
                </a:solidFill>
              </a:rPr>
              <a:t>información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  <a:hlinkClick r:id="rId5"/>
              </a:rPr>
              <a:t>www.leaderinme.org/student-speech-contest-2022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8" y="5787938"/>
            <a:ext cx="6075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1C4A"/>
                </a:solidFill>
              </a:rPr>
              <a:t>Invitamos</a:t>
            </a:r>
            <a:r>
              <a:rPr lang="en-US" sz="1400" dirty="0">
                <a:solidFill>
                  <a:srgbClr val="001C4A"/>
                </a:solidFill>
              </a:rPr>
              <a:t> a </a:t>
            </a:r>
            <a:r>
              <a:rPr lang="en-US" sz="1400" dirty="0" err="1">
                <a:solidFill>
                  <a:srgbClr val="001C4A"/>
                </a:solidFill>
              </a:rPr>
              <a:t>participar</a:t>
            </a:r>
            <a:r>
              <a:rPr lang="en-US" sz="1400" dirty="0">
                <a:solidFill>
                  <a:srgbClr val="001C4A"/>
                </a:solidFill>
              </a:rPr>
              <a:t> a </a:t>
            </a:r>
            <a:r>
              <a:rPr lang="en-US" sz="1400" dirty="0" err="1">
                <a:solidFill>
                  <a:srgbClr val="001C4A"/>
                </a:solidFill>
              </a:rPr>
              <a:t>todos</a:t>
            </a:r>
            <a:r>
              <a:rPr lang="en-US" sz="1400" dirty="0">
                <a:solidFill>
                  <a:srgbClr val="001C4A"/>
                </a:solidFill>
              </a:rPr>
              <a:t> los </a:t>
            </a:r>
            <a:r>
              <a:rPr lang="en-US" sz="1400" dirty="0" err="1">
                <a:solidFill>
                  <a:srgbClr val="001C4A"/>
                </a:solidFill>
              </a:rPr>
              <a:t>estudiantes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desde</a:t>
            </a:r>
            <a:r>
              <a:rPr lang="en-US" sz="1400" dirty="0">
                <a:solidFill>
                  <a:srgbClr val="001C4A"/>
                </a:solidFill>
              </a:rPr>
              <a:t> Kinder-al 12vo. </a:t>
            </a:r>
            <a:r>
              <a:rPr lang="en-US" sz="1400" dirty="0" err="1">
                <a:solidFill>
                  <a:srgbClr val="001C4A"/>
                </a:solidFill>
              </a:rPr>
              <a:t>grado</a:t>
            </a:r>
            <a:r>
              <a:rPr lang="en-US" sz="1400" dirty="0">
                <a:solidFill>
                  <a:srgbClr val="001C4A"/>
                </a:solidFill>
              </a:rPr>
              <a:t> (5-19 </a:t>
            </a:r>
            <a:r>
              <a:rPr lang="en-US" sz="1400" dirty="0" err="1">
                <a:solidFill>
                  <a:srgbClr val="001C4A"/>
                </a:solidFill>
              </a:rPr>
              <a:t>años</a:t>
            </a:r>
            <a:r>
              <a:rPr lang="en-US" sz="1400" dirty="0">
                <a:solidFill>
                  <a:srgbClr val="001C4A"/>
                </a:solidFill>
              </a:rPr>
              <a:t>) que </a:t>
            </a:r>
            <a:r>
              <a:rPr lang="en-US" sz="1400" dirty="0" err="1">
                <a:solidFill>
                  <a:srgbClr val="001C4A"/>
                </a:solidFill>
              </a:rPr>
              <a:t>asisten</a:t>
            </a:r>
            <a:r>
              <a:rPr lang="en-US" sz="1400" dirty="0">
                <a:solidFill>
                  <a:srgbClr val="001C4A"/>
                </a:solidFill>
              </a:rPr>
              <a:t> a un Colegio </a:t>
            </a:r>
            <a:r>
              <a:rPr lang="en-US" sz="1400" dirty="0" err="1">
                <a:solidFill>
                  <a:srgbClr val="001C4A"/>
                </a:solidFill>
              </a:rPr>
              <a:t>Líder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Mí</a:t>
            </a:r>
            <a:r>
              <a:rPr lang="en-US" sz="1400" dirty="0">
                <a:solidFill>
                  <a:srgbClr val="001C4A"/>
                </a:solidFill>
              </a:rPr>
              <a:t> (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más</a:t>
            </a:r>
            <a:r>
              <a:rPr lang="en-US" sz="1400" dirty="0">
                <a:solidFill>
                  <a:srgbClr val="001C4A"/>
                </a:solidFill>
              </a:rPr>
              <a:t> de 50 </a:t>
            </a:r>
            <a:r>
              <a:rPr lang="en-US" sz="1400" dirty="0" err="1">
                <a:solidFill>
                  <a:srgbClr val="001C4A"/>
                </a:solidFill>
              </a:rPr>
              <a:t>países</a:t>
            </a:r>
            <a:r>
              <a:rPr lang="en-US" sz="1400" dirty="0">
                <a:solidFill>
                  <a:srgbClr val="001C4A"/>
                </a:solidFill>
              </a:rPr>
              <a:t>) al </a:t>
            </a:r>
            <a:r>
              <a:rPr lang="en-US" sz="1400" dirty="0" err="1">
                <a:solidFill>
                  <a:srgbClr val="001C4A"/>
                </a:solidFill>
              </a:rPr>
              <a:t>Concurso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Oratoria</a:t>
            </a:r>
            <a:r>
              <a:rPr lang="en-US" sz="1400" dirty="0">
                <a:solidFill>
                  <a:srgbClr val="001C4A"/>
                </a:solidFill>
              </a:rPr>
              <a:t> para </a:t>
            </a:r>
            <a:r>
              <a:rPr lang="en-US" sz="1400" dirty="0" err="1">
                <a:solidFill>
                  <a:srgbClr val="001C4A"/>
                </a:solidFill>
              </a:rPr>
              <a:t>Estudiantes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más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grande</a:t>
            </a:r>
            <a:r>
              <a:rPr lang="en-US" sz="1400" dirty="0">
                <a:solidFill>
                  <a:srgbClr val="001C4A"/>
                </a:solidFill>
              </a:rPr>
              <a:t> e </a:t>
            </a:r>
            <a:r>
              <a:rPr lang="en-US" sz="1400" dirty="0" err="1">
                <a:solidFill>
                  <a:srgbClr val="001C4A"/>
                </a:solidFill>
              </a:rPr>
              <a:t>inspirador</a:t>
            </a:r>
            <a:r>
              <a:rPr lang="en-US" sz="1400" dirty="0">
                <a:solidFill>
                  <a:srgbClr val="001C4A"/>
                </a:solidFill>
              </a:rPr>
              <a:t> del </a:t>
            </a:r>
            <a:r>
              <a:rPr lang="en-US" sz="1400" dirty="0" err="1">
                <a:solidFill>
                  <a:srgbClr val="001C4A"/>
                </a:solidFill>
              </a:rPr>
              <a:t>mundo</a:t>
            </a:r>
            <a:r>
              <a:rPr lang="en-US" sz="1400" dirty="0">
                <a:solidFill>
                  <a:srgbClr val="001C4A"/>
                </a:solidFill>
              </a:rPr>
              <a:t> y </a:t>
            </a:r>
            <a:r>
              <a:rPr lang="en-US" sz="1400" dirty="0" err="1">
                <a:solidFill>
                  <a:srgbClr val="001C4A"/>
                </a:solidFill>
              </a:rPr>
              <a:t>tener</a:t>
            </a:r>
            <a:r>
              <a:rPr lang="en-US" sz="1400" dirty="0">
                <a:solidFill>
                  <a:srgbClr val="001C4A"/>
                </a:solidFill>
              </a:rPr>
              <a:t> la </a:t>
            </a:r>
            <a:r>
              <a:rPr lang="en-US" sz="1400" dirty="0" err="1">
                <a:solidFill>
                  <a:srgbClr val="001C4A"/>
                </a:solidFill>
              </a:rPr>
              <a:t>oportunidad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ganar</a:t>
            </a:r>
            <a:r>
              <a:rPr lang="en-US" sz="1400" dirty="0">
                <a:solidFill>
                  <a:srgbClr val="001C4A"/>
                </a:solidFill>
              </a:rPr>
              <a:t> una </a:t>
            </a:r>
            <a:r>
              <a:rPr lang="en-US" sz="1400" dirty="0" err="1">
                <a:solidFill>
                  <a:srgbClr val="001C4A"/>
                </a:solidFill>
              </a:rPr>
              <a:t>beca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liderazgo</a:t>
            </a:r>
            <a:r>
              <a:rPr lang="en-US" sz="1400" dirty="0">
                <a:solidFill>
                  <a:srgbClr val="001C4A"/>
                </a:solidFill>
              </a:rPr>
              <a:t> de US2,000.  Las </a:t>
            </a:r>
            <a:r>
              <a:rPr lang="en-US" sz="1400" dirty="0" err="1">
                <a:solidFill>
                  <a:srgbClr val="001C4A"/>
                </a:solidFill>
              </a:rPr>
              <a:t>inscripciones</a:t>
            </a:r>
            <a:r>
              <a:rPr lang="en-US" sz="1400" dirty="0">
                <a:solidFill>
                  <a:srgbClr val="001C4A"/>
                </a:solidFill>
              </a:rPr>
              <a:t> al </a:t>
            </a:r>
            <a:r>
              <a:rPr lang="en-US" sz="1400" dirty="0" err="1">
                <a:solidFill>
                  <a:srgbClr val="001C4A"/>
                </a:solidFill>
              </a:rPr>
              <a:t>concurso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vencen</a:t>
            </a:r>
            <a:r>
              <a:rPr lang="en-US" sz="1400" dirty="0">
                <a:solidFill>
                  <a:srgbClr val="001C4A"/>
                </a:solidFill>
              </a:rPr>
              <a:t> el </a:t>
            </a:r>
            <a:r>
              <a:rPr lang="en-US" sz="1400" dirty="0">
                <a:solidFill>
                  <a:srgbClr val="0070C0"/>
                </a:solidFill>
              </a:rPr>
              <a:t>28 de </a:t>
            </a:r>
            <a:r>
              <a:rPr lang="en-US" sz="1400" dirty="0" err="1">
                <a:solidFill>
                  <a:srgbClr val="0070C0"/>
                </a:solidFill>
              </a:rPr>
              <a:t>febrero</a:t>
            </a:r>
            <a:r>
              <a:rPr lang="en-US" sz="1400" dirty="0">
                <a:solidFill>
                  <a:srgbClr val="0070C0"/>
                </a:solidFill>
              </a:rPr>
              <a:t> de 2022</a:t>
            </a:r>
            <a:r>
              <a:rPr lang="en-US" sz="14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507971" y="6884363"/>
            <a:ext cx="32207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SOBRE EL CONCURSO</a:t>
            </a:r>
          </a:p>
          <a:p>
            <a:r>
              <a:rPr lang="en-US" sz="1200" dirty="0">
                <a:solidFill>
                  <a:srgbClr val="001C4A"/>
                </a:solidFill>
              </a:rPr>
              <a:t>Se </a:t>
            </a:r>
            <a:r>
              <a:rPr lang="en-US" sz="1200" dirty="0" err="1">
                <a:solidFill>
                  <a:srgbClr val="001C4A"/>
                </a:solidFill>
              </a:rPr>
              <a:t>invita</a:t>
            </a:r>
            <a:r>
              <a:rPr lang="en-US" sz="1200" dirty="0">
                <a:solidFill>
                  <a:srgbClr val="001C4A"/>
                </a:solidFill>
              </a:rPr>
              <a:t> a los </a:t>
            </a:r>
            <a:r>
              <a:rPr lang="en-US" sz="1200" dirty="0" err="1">
                <a:solidFill>
                  <a:srgbClr val="001C4A"/>
                </a:solidFill>
              </a:rPr>
              <a:t>estudiantes</a:t>
            </a:r>
            <a:r>
              <a:rPr lang="en-US" sz="1200" dirty="0">
                <a:solidFill>
                  <a:srgbClr val="001C4A"/>
                </a:solidFill>
              </a:rPr>
              <a:t> a </a:t>
            </a:r>
            <a:r>
              <a:rPr lang="en-US" sz="1200" dirty="0" err="1">
                <a:solidFill>
                  <a:srgbClr val="001C4A"/>
                </a:solidFill>
              </a:rPr>
              <a:t>demostrar</a:t>
            </a:r>
            <a:r>
              <a:rPr lang="en-US" sz="1200" dirty="0">
                <a:solidFill>
                  <a:srgbClr val="001C4A"/>
                </a:solidFill>
              </a:rPr>
              <a:t> sus </a:t>
            </a:r>
            <a:r>
              <a:rPr lang="en-US" sz="1200" dirty="0" err="1">
                <a:solidFill>
                  <a:srgbClr val="001C4A"/>
                </a:solidFill>
              </a:rPr>
              <a:t>habilidades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identificando</a:t>
            </a:r>
            <a:r>
              <a:rPr lang="en-US" sz="1200" dirty="0">
                <a:solidFill>
                  <a:srgbClr val="001C4A"/>
                </a:solidFill>
              </a:rPr>
              <a:t> una </a:t>
            </a:r>
            <a:r>
              <a:rPr lang="en-US" sz="1200" dirty="0" err="1">
                <a:solidFill>
                  <a:srgbClr val="001C4A"/>
                </a:solidFill>
              </a:rPr>
              <a:t>necesidad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comunidad</a:t>
            </a:r>
            <a:r>
              <a:rPr lang="en-US" sz="1200" dirty="0">
                <a:solidFill>
                  <a:srgbClr val="001C4A"/>
                </a:solidFill>
              </a:rPr>
              <a:t> o </a:t>
            </a:r>
            <a:r>
              <a:rPr lang="en-US" sz="1200" dirty="0" err="1">
                <a:solidFill>
                  <a:srgbClr val="001C4A"/>
                </a:solidFill>
              </a:rPr>
              <a:t>en</a:t>
            </a:r>
            <a:r>
              <a:rPr lang="en-US" sz="1200" dirty="0">
                <a:solidFill>
                  <a:srgbClr val="001C4A"/>
                </a:solidFill>
              </a:rPr>
              <a:t> el </a:t>
            </a:r>
            <a:r>
              <a:rPr lang="en-US" sz="1200" dirty="0" err="1">
                <a:solidFill>
                  <a:srgbClr val="001C4A"/>
                </a:solidFill>
              </a:rPr>
              <a:t>mundo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sobre</a:t>
            </a:r>
            <a:r>
              <a:rPr lang="en-US" sz="1200" dirty="0">
                <a:solidFill>
                  <a:srgbClr val="001C4A"/>
                </a:solidFill>
              </a:rPr>
              <a:t> la que </a:t>
            </a:r>
            <a:r>
              <a:rPr lang="en-US" sz="1200" dirty="0" err="1">
                <a:solidFill>
                  <a:srgbClr val="001C4A"/>
                </a:solidFill>
              </a:rPr>
              <a:t>quieren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hacer</a:t>
            </a:r>
            <a:r>
              <a:rPr lang="en-US" sz="1200" dirty="0">
                <a:solidFill>
                  <a:srgbClr val="001C4A"/>
                </a:solidFill>
              </a:rPr>
              <a:t> algo y </a:t>
            </a:r>
            <a:r>
              <a:rPr lang="en-US" sz="1200" dirty="0" err="1">
                <a:solidFill>
                  <a:srgbClr val="001C4A"/>
                </a:solidFill>
              </a:rPr>
              <a:t>enviando</a:t>
            </a:r>
            <a:r>
              <a:rPr lang="en-US" sz="1200" dirty="0">
                <a:solidFill>
                  <a:srgbClr val="001C4A"/>
                </a:solidFill>
              </a:rPr>
              <a:t> un video de hasta (5) </a:t>
            </a:r>
            <a:r>
              <a:rPr lang="en-US" sz="1200" dirty="0" err="1">
                <a:solidFill>
                  <a:srgbClr val="001C4A"/>
                </a:solidFill>
              </a:rPr>
              <a:t>minutos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informando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sobre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cómo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usaron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voz</a:t>
            </a:r>
            <a:r>
              <a:rPr lang="en-US" sz="1200" dirty="0">
                <a:solidFill>
                  <a:srgbClr val="001C4A"/>
                </a:solidFill>
              </a:rPr>
              <a:t> para </a:t>
            </a:r>
            <a:r>
              <a:rPr lang="en-US" sz="1200" dirty="0" err="1">
                <a:solidFill>
                  <a:srgbClr val="001C4A"/>
                </a:solidFill>
              </a:rPr>
              <a:t>impactarla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positivamente</a:t>
            </a:r>
            <a:r>
              <a:rPr lang="en-US" sz="12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79056" y="6884363"/>
            <a:ext cx="33578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¿Q</a:t>
            </a:r>
            <a:r>
              <a:rPr lang="en-US" sz="1900" dirty="0">
                <a:solidFill>
                  <a:srgbClr val="001C4A"/>
                </a:solidFill>
              </a:rPr>
              <a:t>UÉ ES UNA BECA DE LIDERAZGO?</a:t>
            </a:r>
          </a:p>
          <a:p>
            <a:r>
              <a:rPr lang="en-US" sz="1100" dirty="0">
                <a:solidFill>
                  <a:srgbClr val="001C4A"/>
                </a:solidFill>
              </a:rPr>
              <a:t>El </a:t>
            </a:r>
            <a:r>
              <a:rPr lang="en-US" sz="1100" dirty="0" err="1">
                <a:solidFill>
                  <a:srgbClr val="001C4A"/>
                </a:solidFill>
              </a:rPr>
              <a:t>propósito</a:t>
            </a:r>
            <a:r>
              <a:rPr lang="en-US" sz="1100" dirty="0">
                <a:solidFill>
                  <a:srgbClr val="001C4A"/>
                </a:solidFill>
              </a:rPr>
              <a:t> de una </a:t>
            </a:r>
            <a:r>
              <a:rPr lang="en-US" sz="1100" dirty="0" err="1">
                <a:solidFill>
                  <a:srgbClr val="001C4A"/>
                </a:solidFill>
              </a:rPr>
              <a:t>beca</a:t>
            </a:r>
            <a:r>
              <a:rPr lang="en-US" sz="1100" dirty="0">
                <a:solidFill>
                  <a:srgbClr val="001C4A"/>
                </a:solidFill>
              </a:rPr>
              <a:t> de </a:t>
            </a:r>
            <a:r>
              <a:rPr lang="en-US" sz="1100" dirty="0" err="1">
                <a:solidFill>
                  <a:srgbClr val="001C4A"/>
                </a:solidFill>
              </a:rPr>
              <a:t>liderazgo</a:t>
            </a:r>
            <a:r>
              <a:rPr lang="en-US" sz="1100" dirty="0">
                <a:solidFill>
                  <a:srgbClr val="001C4A"/>
                </a:solidFill>
              </a:rPr>
              <a:t> es </a:t>
            </a:r>
            <a:r>
              <a:rPr lang="en-US" sz="1100" dirty="0" err="1">
                <a:solidFill>
                  <a:srgbClr val="001C4A"/>
                </a:solidFill>
              </a:rPr>
              <a:t>inspirar</a:t>
            </a:r>
            <a:r>
              <a:rPr lang="en-US" sz="1100" dirty="0">
                <a:solidFill>
                  <a:srgbClr val="001C4A"/>
                </a:solidFill>
              </a:rPr>
              <a:t> y </a:t>
            </a:r>
            <a:r>
              <a:rPr lang="en-US" sz="1100" dirty="0" err="1">
                <a:solidFill>
                  <a:srgbClr val="001C4A"/>
                </a:solidFill>
              </a:rPr>
              <a:t>permitir</a:t>
            </a:r>
            <a:r>
              <a:rPr lang="en-US" sz="1100" dirty="0">
                <a:solidFill>
                  <a:srgbClr val="001C4A"/>
                </a:solidFill>
              </a:rPr>
              <a:t> que los </a:t>
            </a:r>
            <a:r>
              <a:rPr lang="en-US" sz="1100" dirty="0" err="1">
                <a:solidFill>
                  <a:srgbClr val="001C4A"/>
                </a:solidFill>
              </a:rPr>
              <a:t>estudiantes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sean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líderes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listos</a:t>
            </a:r>
            <a:r>
              <a:rPr lang="en-US" sz="1100" dirty="0">
                <a:solidFill>
                  <a:srgbClr val="001C4A"/>
                </a:solidFill>
              </a:rPr>
              <a:t> para la </a:t>
            </a:r>
            <a:r>
              <a:rPr lang="en-US" sz="1100" dirty="0" err="1">
                <a:solidFill>
                  <a:srgbClr val="001C4A"/>
                </a:solidFill>
              </a:rPr>
              <a:t>vida</a:t>
            </a:r>
            <a:r>
              <a:rPr lang="en-US" sz="1100" dirty="0">
                <a:solidFill>
                  <a:srgbClr val="001C4A"/>
                </a:solidFill>
              </a:rPr>
              <a:t> y </a:t>
            </a:r>
            <a:r>
              <a:rPr lang="en-US" sz="1100" dirty="0" err="1">
                <a:solidFill>
                  <a:srgbClr val="001C4A"/>
                </a:solidFill>
              </a:rPr>
              <a:t>utilizar</a:t>
            </a:r>
            <a:r>
              <a:rPr lang="en-US" sz="1100" dirty="0">
                <a:solidFill>
                  <a:srgbClr val="001C4A"/>
                </a:solidFill>
              </a:rPr>
              <a:t> la </a:t>
            </a:r>
            <a:r>
              <a:rPr lang="en-US" sz="1100" dirty="0" err="1">
                <a:solidFill>
                  <a:srgbClr val="001C4A"/>
                </a:solidFill>
              </a:rPr>
              <a:t>beca</a:t>
            </a:r>
            <a:r>
              <a:rPr lang="en-US" sz="1100" dirty="0">
                <a:solidFill>
                  <a:srgbClr val="001C4A"/>
                </a:solidFill>
              </a:rPr>
              <a:t> para </a:t>
            </a:r>
            <a:r>
              <a:rPr lang="en-US" sz="1100" dirty="0" err="1">
                <a:solidFill>
                  <a:srgbClr val="001C4A"/>
                </a:solidFill>
              </a:rPr>
              <a:t>marcar</a:t>
            </a:r>
            <a:r>
              <a:rPr lang="en-US" sz="1100" dirty="0">
                <a:solidFill>
                  <a:srgbClr val="001C4A"/>
                </a:solidFill>
              </a:rPr>
              <a:t> la </a:t>
            </a:r>
            <a:r>
              <a:rPr lang="en-US" sz="1100" dirty="0" err="1">
                <a:solidFill>
                  <a:srgbClr val="001C4A"/>
                </a:solidFill>
              </a:rPr>
              <a:t>diferencia</a:t>
            </a:r>
            <a:r>
              <a:rPr lang="en-US" sz="1100" dirty="0">
                <a:solidFill>
                  <a:srgbClr val="001C4A"/>
                </a:solidFill>
              </a:rPr>
              <a:t> dentro de </a:t>
            </a:r>
            <a:r>
              <a:rPr lang="en-US" sz="1100" dirty="0" err="1">
                <a:solidFill>
                  <a:srgbClr val="001C4A"/>
                </a:solidFill>
              </a:rPr>
              <a:t>su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círculo</a:t>
            </a:r>
            <a:r>
              <a:rPr lang="en-US" sz="1100" dirty="0">
                <a:solidFill>
                  <a:srgbClr val="001C4A"/>
                </a:solidFill>
              </a:rPr>
              <a:t> de </a:t>
            </a:r>
            <a:r>
              <a:rPr lang="en-US" sz="1100" dirty="0" err="1">
                <a:solidFill>
                  <a:srgbClr val="001C4A"/>
                </a:solidFill>
              </a:rPr>
              <a:t>influencia</a:t>
            </a:r>
            <a:r>
              <a:rPr lang="en-US" sz="1100" dirty="0">
                <a:solidFill>
                  <a:srgbClr val="001C4A"/>
                </a:solidFill>
              </a:rPr>
              <a:t>.  La decision </a:t>
            </a:r>
            <a:r>
              <a:rPr lang="en-US" sz="1100" dirty="0" err="1">
                <a:solidFill>
                  <a:srgbClr val="001C4A"/>
                </a:solidFill>
              </a:rPr>
              <a:t>depende</a:t>
            </a:r>
            <a:r>
              <a:rPr lang="en-US" sz="1100" dirty="0">
                <a:solidFill>
                  <a:srgbClr val="001C4A"/>
                </a:solidFill>
              </a:rPr>
              <a:t> del </a:t>
            </a:r>
            <a:r>
              <a:rPr lang="en-US" sz="1100" dirty="0" err="1">
                <a:solidFill>
                  <a:srgbClr val="001C4A"/>
                </a:solidFill>
              </a:rPr>
              <a:t>estudiante</a:t>
            </a:r>
            <a:r>
              <a:rPr lang="en-US" sz="1100" dirty="0">
                <a:solidFill>
                  <a:srgbClr val="001C4A"/>
                </a:solidFill>
              </a:rPr>
              <a:t>, </a:t>
            </a:r>
            <a:r>
              <a:rPr lang="en-US" sz="1100" dirty="0" err="1">
                <a:solidFill>
                  <a:srgbClr val="001C4A"/>
                </a:solidFill>
              </a:rPr>
              <a:t>pero</a:t>
            </a:r>
            <a:r>
              <a:rPr lang="en-US" sz="1100" dirty="0">
                <a:solidFill>
                  <a:srgbClr val="001C4A"/>
                </a:solidFill>
              </a:rPr>
              <a:t> las ideas </a:t>
            </a:r>
            <a:r>
              <a:rPr lang="en-US" sz="1100" dirty="0" err="1">
                <a:solidFill>
                  <a:srgbClr val="001C4A"/>
                </a:solidFill>
              </a:rPr>
              <a:t>pueden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incluir</a:t>
            </a:r>
            <a:r>
              <a:rPr lang="en-US" sz="1100" dirty="0">
                <a:solidFill>
                  <a:srgbClr val="001C4A"/>
                </a:solidFill>
              </a:rPr>
              <a:t>:  </a:t>
            </a:r>
            <a:r>
              <a:rPr lang="en-US" sz="1100" dirty="0" err="1">
                <a:solidFill>
                  <a:srgbClr val="001C4A"/>
                </a:solidFill>
              </a:rPr>
              <a:t>Organizar</a:t>
            </a:r>
            <a:r>
              <a:rPr lang="en-US" sz="1100" dirty="0">
                <a:solidFill>
                  <a:srgbClr val="001C4A"/>
                </a:solidFill>
              </a:rPr>
              <a:t> un </a:t>
            </a:r>
            <a:r>
              <a:rPr lang="en-US" sz="1100" dirty="0" err="1">
                <a:solidFill>
                  <a:srgbClr val="001C4A"/>
                </a:solidFill>
              </a:rPr>
              <a:t>proyecto</a:t>
            </a:r>
            <a:r>
              <a:rPr lang="en-US" sz="1100" dirty="0">
                <a:solidFill>
                  <a:srgbClr val="001C4A"/>
                </a:solidFill>
              </a:rPr>
              <a:t> de </a:t>
            </a:r>
            <a:r>
              <a:rPr lang="en-US" sz="1100" dirty="0" err="1">
                <a:solidFill>
                  <a:srgbClr val="001C4A"/>
                </a:solidFill>
              </a:rPr>
              <a:t>servicio</a:t>
            </a:r>
            <a:r>
              <a:rPr lang="en-US" sz="1100" dirty="0">
                <a:solidFill>
                  <a:srgbClr val="001C4A"/>
                </a:solidFill>
              </a:rPr>
              <a:t>, </a:t>
            </a:r>
            <a:r>
              <a:rPr lang="en-US" sz="1100" dirty="0" err="1">
                <a:solidFill>
                  <a:srgbClr val="001C4A"/>
                </a:solidFill>
              </a:rPr>
              <a:t>donar</a:t>
            </a:r>
            <a:r>
              <a:rPr lang="en-US" sz="1100" dirty="0">
                <a:solidFill>
                  <a:srgbClr val="001C4A"/>
                </a:solidFill>
              </a:rPr>
              <a:t> el dinero </a:t>
            </a:r>
            <a:r>
              <a:rPr lang="en-US" sz="1100" dirty="0" err="1">
                <a:solidFill>
                  <a:srgbClr val="001C4A"/>
                </a:solidFill>
              </a:rPr>
              <a:t>como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contribución</a:t>
            </a:r>
            <a:r>
              <a:rPr lang="en-US" sz="1100" dirty="0">
                <a:solidFill>
                  <a:srgbClr val="001C4A"/>
                </a:solidFill>
              </a:rPr>
              <a:t> </a:t>
            </a:r>
            <a:r>
              <a:rPr lang="en-US" sz="1100" dirty="0" err="1">
                <a:solidFill>
                  <a:srgbClr val="001C4A"/>
                </a:solidFill>
              </a:rPr>
              <a:t>benéfica</a:t>
            </a:r>
            <a:r>
              <a:rPr lang="en-US" sz="1100" dirty="0">
                <a:solidFill>
                  <a:srgbClr val="001C4A"/>
                </a:solidFill>
              </a:rPr>
              <a:t> o </a:t>
            </a:r>
            <a:r>
              <a:rPr lang="en-US" sz="1100" dirty="0" err="1">
                <a:solidFill>
                  <a:srgbClr val="001C4A"/>
                </a:solidFill>
              </a:rPr>
              <a:t>contribuir</a:t>
            </a:r>
            <a:r>
              <a:rPr lang="en-US" sz="1100" dirty="0">
                <a:solidFill>
                  <a:srgbClr val="001C4A"/>
                </a:solidFill>
              </a:rPr>
              <a:t> a un </a:t>
            </a:r>
            <a:r>
              <a:rPr lang="en-US" sz="1100" dirty="0" err="1">
                <a:solidFill>
                  <a:srgbClr val="001C4A"/>
                </a:solidFill>
              </a:rPr>
              <a:t>fondo</a:t>
            </a:r>
            <a:r>
              <a:rPr lang="en-US" sz="1100" dirty="0">
                <a:solidFill>
                  <a:srgbClr val="001C4A"/>
                </a:solidFill>
              </a:rPr>
              <a:t> Universitario.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3514165" y="8837490"/>
            <a:ext cx="3816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1C4A"/>
                </a:solidFill>
              </a:rPr>
              <a:t>Para </a:t>
            </a:r>
            <a:r>
              <a:rPr lang="en-US" sz="1050" dirty="0" err="1">
                <a:solidFill>
                  <a:srgbClr val="001C4A"/>
                </a:solidFill>
              </a:rPr>
              <a:t>detalles</a:t>
            </a:r>
            <a:r>
              <a:rPr lang="en-US" sz="1050" dirty="0">
                <a:solidFill>
                  <a:srgbClr val="001C4A"/>
                </a:solidFill>
              </a:rPr>
              <a:t> </a:t>
            </a:r>
            <a:r>
              <a:rPr lang="en-US" sz="1050" dirty="0" err="1">
                <a:solidFill>
                  <a:srgbClr val="001C4A"/>
                </a:solidFill>
              </a:rPr>
              <a:t>adicionales</a:t>
            </a:r>
            <a:r>
              <a:rPr lang="en-US" sz="1050" dirty="0">
                <a:solidFill>
                  <a:srgbClr val="001C4A"/>
                </a:solidFill>
              </a:rPr>
              <a:t> </a:t>
            </a:r>
            <a:r>
              <a:rPr lang="en-US" sz="1050" dirty="0" err="1">
                <a:solidFill>
                  <a:srgbClr val="001C4A"/>
                </a:solidFill>
              </a:rPr>
              <a:t>sobre</a:t>
            </a:r>
            <a:r>
              <a:rPr lang="en-US" sz="1050" dirty="0">
                <a:solidFill>
                  <a:srgbClr val="001C4A"/>
                </a:solidFill>
              </a:rPr>
              <a:t> el </a:t>
            </a:r>
            <a:r>
              <a:rPr lang="en-US" sz="1050" dirty="0" err="1">
                <a:solidFill>
                  <a:srgbClr val="001C4A"/>
                </a:solidFill>
              </a:rPr>
              <a:t>concurso</a:t>
            </a:r>
            <a:r>
              <a:rPr lang="en-US" sz="1050" dirty="0">
                <a:solidFill>
                  <a:srgbClr val="001C4A"/>
                </a:solidFill>
              </a:rPr>
              <a:t> y las </a:t>
            </a:r>
            <a:r>
              <a:rPr lang="en-US" sz="1050" dirty="0" err="1">
                <a:solidFill>
                  <a:srgbClr val="001C4A"/>
                </a:solidFill>
              </a:rPr>
              <a:t>categorias</a:t>
            </a:r>
            <a:r>
              <a:rPr lang="en-US" sz="1050" dirty="0">
                <a:solidFill>
                  <a:srgbClr val="001C4A"/>
                </a:solidFill>
              </a:rPr>
              <a:t> de </a:t>
            </a:r>
            <a:r>
              <a:rPr lang="en-US" sz="1050" dirty="0" err="1">
                <a:solidFill>
                  <a:srgbClr val="001C4A"/>
                </a:solidFill>
              </a:rPr>
              <a:t>ingreso</a:t>
            </a:r>
            <a:r>
              <a:rPr lang="en-US" sz="1050" dirty="0">
                <a:solidFill>
                  <a:srgbClr val="001C4A"/>
                </a:solidFill>
              </a:rPr>
              <a:t> </a:t>
            </a:r>
            <a:r>
              <a:rPr lang="en-US" sz="1050" dirty="0" err="1">
                <a:solidFill>
                  <a:srgbClr val="001C4A"/>
                </a:solidFill>
              </a:rPr>
              <a:t>visita</a:t>
            </a:r>
            <a:r>
              <a:rPr lang="en-US" sz="1050" dirty="0">
                <a:solidFill>
                  <a:srgbClr val="001C4A"/>
                </a:solidFill>
              </a:rPr>
              <a:t> :</a:t>
            </a:r>
            <a:r>
              <a:rPr lang="en-US" sz="1050" dirty="0">
                <a:solidFill>
                  <a:srgbClr val="2271B1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dirty="0">
                <a:solidFill>
                  <a:srgbClr val="2271B1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https://www.leaderinme.org/</a:t>
            </a:r>
            <a:r>
              <a:rPr lang="en-US" sz="1050" b="1" dirty="0">
                <a:solidFill>
                  <a:srgbClr val="2271B1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student-speech-contest-2022</a:t>
            </a:r>
            <a:r>
              <a:rPr lang="en-US" sz="1050" dirty="0">
                <a:solidFill>
                  <a:srgbClr val="2271B1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50" dirty="0">
              <a:solidFill>
                <a:srgbClr val="001C4A"/>
              </a:solidFill>
            </a:endParaRPr>
          </a:p>
          <a:p>
            <a:pPr algn="ctr"/>
            <a:r>
              <a:rPr lang="en-US" sz="1050" dirty="0">
                <a:solidFill>
                  <a:srgbClr val="001C4A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886198" y="9468432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Version 1.0.4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936F1-D5AA-4DB6-891C-2CC1649E7468}"/>
              </a:ext>
            </a:extLst>
          </p:cNvPr>
          <p:cNvSpPr/>
          <p:nvPr/>
        </p:nvSpPr>
        <p:spPr>
          <a:xfrm>
            <a:off x="0" y="-90775"/>
            <a:ext cx="7786688" cy="130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2372089" y="132471"/>
            <a:ext cx="4723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1C4A"/>
                </a:solidFill>
              </a:rPr>
              <a:t>Concurso</a:t>
            </a:r>
            <a:r>
              <a:rPr lang="en-US" sz="3200" b="1" dirty="0">
                <a:solidFill>
                  <a:srgbClr val="001C4A"/>
                </a:solidFill>
              </a:rPr>
              <a:t> </a:t>
            </a:r>
            <a:r>
              <a:rPr lang="en-US" sz="3200" b="1" dirty="0" err="1">
                <a:solidFill>
                  <a:srgbClr val="001C4A"/>
                </a:solidFill>
              </a:rPr>
              <a:t>Internacional</a:t>
            </a:r>
            <a:r>
              <a:rPr lang="en-US" sz="3200" b="1" dirty="0">
                <a:solidFill>
                  <a:srgbClr val="001C4A"/>
                </a:solidFill>
              </a:rPr>
              <a:t> </a:t>
            </a:r>
            <a:br>
              <a:rPr lang="en-US" sz="3200" b="1" dirty="0">
                <a:solidFill>
                  <a:srgbClr val="001C4A"/>
                </a:solidFill>
              </a:rPr>
            </a:br>
            <a:r>
              <a:rPr lang="en-US" sz="3200" b="1" dirty="0">
                <a:solidFill>
                  <a:srgbClr val="001C4A"/>
                </a:solidFill>
              </a:rPr>
              <a:t>de </a:t>
            </a:r>
            <a:r>
              <a:rPr lang="en-US" sz="3200" b="1" dirty="0" err="1">
                <a:solidFill>
                  <a:srgbClr val="001C4A"/>
                </a:solidFill>
              </a:rPr>
              <a:t>Oratoria</a:t>
            </a:r>
            <a:r>
              <a:rPr lang="en-US" sz="3200" b="1" dirty="0">
                <a:solidFill>
                  <a:srgbClr val="001C4A"/>
                </a:solidFill>
              </a:rPr>
              <a:t> </a:t>
            </a:r>
            <a:r>
              <a:rPr lang="en-US" sz="3200" b="1" dirty="0" err="1">
                <a:solidFill>
                  <a:srgbClr val="001C4A"/>
                </a:solidFill>
              </a:rPr>
              <a:t>Estudiantil</a:t>
            </a:r>
            <a:endParaRPr lang="en-US" sz="3200" b="1" dirty="0">
              <a:solidFill>
                <a:srgbClr val="001C4A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73CAAA-BE13-4A83-84F6-11642EEBA5CE}"/>
              </a:ext>
            </a:extLst>
          </p:cNvPr>
          <p:cNvSpPr/>
          <p:nvPr/>
        </p:nvSpPr>
        <p:spPr>
          <a:xfrm>
            <a:off x="-176973" y="2531492"/>
            <a:ext cx="2968941" cy="1144609"/>
          </a:xfrm>
          <a:prstGeom prst="roundRect">
            <a:avLst/>
          </a:prstGeom>
          <a:solidFill>
            <a:srgbClr val="61B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299E03-69EB-4047-BB90-6D36910CAA05}"/>
              </a:ext>
            </a:extLst>
          </p:cNvPr>
          <p:cNvSpPr txBox="1"/>
          <p:nvPr/>
        </p:nvSpPr>
        <p:spPr>
          <a:xfrm>
            <a:off x="-14288" y="2531492"/>
            <a:ext cx="2794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Gana</a:t>
            </a:r>
            <a:r>
              <a:rPr lang="en-US" sz="2000" dirty="0">
                <a:solidFill>
                  <a:schemeClr val="bg1"/>
                </a:solidFill>
              </a:rPr>
              <a:t> una </a:t>
            </a:r>
            <a:r>
              <a:rPr lang="en-US" sz="2000" dirty="0" err="1">
                <a:solidFill>
                  <a:schemeClr val="bg1"/>
                </a:solidFill>
              </a:rPr>
              <a:t>beca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Liderazgo</a:t>
            </a:r>
            <a:r>
              <a:rPr lang="en-US" sz="2000" dirty="0">
                <a:solidFill>
                  <a:schemeClr val="bg1"/>
                </a:solidFill>
              </a:rPr>
              <a:t> de  </a:t>
            </a:r>
            <a:r>
              <a:rPr lang="en-US" sz="2600" dirty="0">
                <a:solidFill>
                  <a:schemeClr val="bg1"/>
                </a:solidFill>
              </a:rPr>
              <a:t>US</a:t>
            </a:r>
            <a:r>
              <a:rPr lang="en-US" sz="2600" b="1" dirty="0">
                <a:solidFill>
                  <a:schemeClr val="bg1"/>
                </a:solidFill>
              </a:rPr>
              <a:t>$2,000</a:t>
            </a:r>
            <a:r>
              <a:rPr lang="en-US" sz="2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9D00989-CE8A-4540-9A6C-EE5F35156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2" y="9411249"/>
            <a:ext cx="3023616" cy="54089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4768C86-36E8-AC41-86C4-8A331D704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65" y="164710"/>
            <a:ext cx="2153068" cy="5063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B513C4-8FD5-C540-88ED-7FBBDB7D04AC}"/>
              </a:ext>
            </a:extLst>
          </p:cNvPr>
          <p:cNvSpPr txBox="1"/>
          <p:nvPr/>
        </p:nvSpPr>
        <p:spPr>
          <a:xfrm>
            <a:off x="306211" y="656514"/>
            <a:ext cx="2153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ENCUENTRA TU VOZ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221A90B-0B98-314A-AD4A-399BABB85B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6103" y="8053914"/>
            <a:ext cx="1671291" cy="16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258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Anna Thompson</cp:lastModifiedBy>
  <cp:revision>19</cp:revision>
  <dcterms:created xsi:type="dcterms:W3CDTF">2018-11-06T22:50:32Z</dcterms:created>
  <dcterms:modified xsi:type="dcterms:W3CDTF">2021-10-29T06:15:11Z</dcterms:modified>
</cp:coreProperties>
</file>