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A45"/>
    <a:srgbClr val="001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8"/>
    <p:restoredTop sz="94635"/>
  </p:normalViewPr>
  <p:slideViewPr>
    <p:cSldViewPr snapToGrid="0" snapToObjects="1">
      <p:cViewPr>
        <p:scale>
          <a:sx n="60" d="100"/>
          <a:sy n="60" d="100"/>
        </p:scale>
        <p:origin x="15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EB18-611B-8E4D-BAB9-A8CA3504C30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2879-3273-DE40-A146-5DA48DB11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02879-3273-DE40-A146-5DA48DB11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7DD0-0356-7741-86B8-C2804B90D68F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018F-D7EF-6946-B0BF-D049EF3E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leaderinme.org/student-speech-contest-2023-2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8A981B-D596-42EB-9D67-A0C1433B4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751"/>
          <a:stretch/>
        </p:blipFill>
        <p:spPr>
          <a:xfrm>
            <a:off x="-2713" y="1377581"/>
            <a:ext cx="7772403" cy="3677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FECD8-ED6D-814F-B74D-8E6ED0D9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6101"/>
            <a:ext cx="7772400" cy="5676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69F533-6062-4D41-89FA-572047F82FB3}"/>
              </a:ext>
            </a:extLst>
          </p:cNvPr>
          <p:cNvSpPr txBox="1"/>
          <p:nvPr/>
        </p:nvSpPr>
        <p:spPr>
          <a:xfrm>
            <a:off x="848358" y="5787938"/>
            <a:ext cx="607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1C4A"/>
                </a:solidFill>
              </a:rPr>
              <a:t>All K-12 students (ages 5–19) attending a Leader in Me School (in over 65 countries) are encouraged to participate in the largest and most inspiring student speech contest in the world for a chance to win a $2,000 USD leadership grant! Contest entries are due by </a:t>
            </a:r>
            <a:r>
              <a:rPr lang="en-US" sz="1400" dirty="0">
                <a:solidFill>
                  <a:srgbClr val="0070C0"/>
                </a:solidFill>
              </a:rPr>
              <a:t>March 10, 2023.</a:t>
            </a:r>
            <a:endParaRPr lang="en-US" sz="1400" dirty="0">
              <a:solidFill>
                <a:srgbClr val="001C4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4B75E-310E-014D-9041-D907779E28C2}"/>
              </a:ext>
            </a:extLst>
          </p:cNvPr>
          <p:cNvSpPr txBox="1"/>
          <p:nvPr/>
        </p:nvSpPr>
        <p:spPr>
          <a:xfrm>
            <a:off x="507971" y="6884363"/>
            <a:ext cx="322072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ABOUT THE CONTEST</a:t>
            </a:r>
          </a:p>
          <a:p>
            <a:r>
              <a:rPr lang="en-US" sz="1200" dirty="0">
                <a:solidFill>
                  <a:srgbClr val="001C4A"/>
                </a:solidFill>
              </a:rPr>
              <a:t>Students are encouraged to demonstrate their leadership skills by identifying a time that they joined TOGETHER with their community to be a force for good and submitting up to a five (5) minute video reporting on their experience.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DB12C-02C8-7944-A396-217939387711}"/>
              </a:ext>
            </a:extLst>
          </p:cNvPr>
          <p:cNvSpPr txBox="1"/>
          <p:nvPr/>
        </p:nvSpPr>
        <p:spPr>
          <a:xfrm>
            <a:off x="3879056" y="6884363"/>
            <a:ext cx="33578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1C4A"/>
                </a:solidFill>
              </a:rPr>
              <a:t>WHAT IS A LEADERSHIP GRANT?</a:t>
            </a:r>
          </a:p>
          <a:p>
            <a:r>
              <a:rPr lang="en-US" sz="1200" dirty="0">
                <a:solidFill>
                  <a:srgbClr val="001C4A"/>
                </a:solidFill>
              </a:rPr>
              <a:t>The purpose of a leadership grant is to inspire and enable students to be life-ready leaders and use the grant to make a difference within their circle of influence. The decision is up to the student, but ideas might include: Organizing a service project, donating the money as a charitable contribution, or contributing to a college fund,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3ABB7-9D3F-834F-9B8E-A63FAF3015AC}"/>
              </a:ext>
            </a:extLst>
          </p:cNvPr>
          <p:cNvSpPr txBox="1"/>
          <p:nvPr/>
        </p:nvSpPr>
        <p:spPr>
          <a:xfrm>
            <a:off x="528320" y="8786454"/>
            <a:ext cx="6802118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rgbClr val="001C4A"/>
                </a:solidFill>
              </a:rPr>
              <a:t>For additional details on contest entry categories and the 2023 judging rubric, please </a:t>
            </a:r>
            <a:br>
              <a:rPr lang="en-US" sz="1050" dirty="0">
                <a:solidFill>
                  <a:srgbClr val="001C4A"/>
                </a:solidFill>
              </a:rPr>
            </a:br>
            <a:r>
              <a:rPr lang="en-US" sz="1050" dirty="0">
                <a:solidFill>
                  <a:srgbClr val="001C4A"/>
                </a:solidFill>
              </a:rPr>
              <a:t>visit</a:t>
            </a:r>
            <a:r>
              <a:rPr lang="en-US" sz="1050" b="0" i="0" dirty="0">
                <a:solidFill>
                  <a:srgbClr val="646970"/>
                </a:solidFill>
                <a:effectLst/>
                <a:latin typeface="-apple-system"/>
              </a:rPr>
              <a:t> </a:t>
            </a:r>
            <a:r>
              <a:rPr lang="en-US" sz="1050" b="0" i="0" dirty="0">
                <a:solidFill>
                  <a:srgbClr val="135E96"/>
                </a:solidFill>
                <a:effectLst/>
                <a:latin typeface="-apple-system"/>
                <a:hlinkClick r:id="rId5"/>
              </a:rPr>
              <a:t>https://www.leaderinme.org/</a:t>
            </a:r>
            <a:r>
              <a:rPr lang="en-US" sz="1050" b="1" i="0" dirty="0">
                <a:solidFill>
                  <a:srgbClr val="135E96"/>
                </a:solidFill>
                <a:effectLst/>
                <a:latin typeface="-apple-system"/>
                <a:hlinkClick r:id="rId5"/>
              </a:rPr>
              <a:t>student-speech-contest-2023</a:t>
            </a:r>
            <a:r>
              <a:rPr lang="en-US" sz="1050" b="0" i="0" dirty="0">
                <a:solidFill>
                  <a:srgbClr val="135E96"/>
                </a:solidFill>
                <a:effectLst/>
                <a:latin typeface="-apple-system"/>
                <a:hlinkClick r:id="rId5"/>
              </a:rPr>
              <a:t>/</a:t>
            </a:r>
            <a:r>
              <a:rPr lang="en-US" sz="1050" b="0" i="0" dirty="0">
                <a:solidFill>
                  <a:srgbClr val="135E96"/>
                </a:solidFill>
                <a:effectLst/>
                <a:latin typeface="-apple-system"/>
              </a:rPr>
              <a:t>.</a:t>
            </a:r>
            <a:endParaRPr lang="en-US" sz="1050" dirty="0">
              <a:solidFill>
                <a:srgbClr val="001C4A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AFD2D-E806-B045-925D-2BD298F78D6F}"/>
              </a:ext>
            </a:extLst>
          </p:cNvPr>
          <p:cNvSpPr txBox="1"/>
          <p:nvPr/>
        </p:nvSpPr>
        <p:spPr>
          <a:xfrm>
            <a:off x="3933823" y="9474007"/>
            <a:ext cx="3444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001C4A"/>
                </a:solidFill>
              </a:rPr>
              <a:t>© Franklin Covey Co. All rights reserved. Version 1.0.4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936F1-D5AA-4DB6-891C-2CC1649E7468}"/>
              </a:ext>
            </a:extLst>
          </p:cNvPr>
          <p:cNvSpPr/>
          <p:nvPr/>
        </p:nvSpPr>
        <p:spPr>
          <a:xfrm>
            <a:off x="-14288" y="-35719"/>
            <a:ext cx="7786688" cy="1306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A8CDE-A4D2-1D41-9C7E-77FA023E6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21" y="261108"/>
            <a:ext cx="1964471" cy="825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68714B-0318-CE4A-91D5-825A8340A4FC}"/>
              </a:ext>
            </a:extLst>
          </p:cNvPr>
          <p:cNvSpPr txBox="1"/>
          <p:nvPr/>
        </p:nvSpPr>
        <p:spPr>
          <a:xfrm>
            <a:off x="2372089" y="132471"/>
            <a:ext cx="4723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C4A"/>
                </a:solidFill>
              </a:rPr>
              <a:t>2023 International </a:t>
            </a:r>
            <a:br>
              <a:rPr lang="en-US" sz="3200" b="1" dirty="0">
                <a:solidFill>
                  <a:srgbClr val="001C4A"/>
                </a:solidFill>
              </a:rPr>
            </a:br>
            <a:r>
              <a:rPr lang="en-US" sz="3200" b="1" dirty="0">
                <a:solidFill>
                  <a:srgbClr val="001C4A"/>
                </a:solidFill>
              </a:rPr>
              <a:t>Student Speech Contest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73CAAA-BE13-4A83-84F6-11642EEBA5CE}"/>
              </a:ext>
            </a:extLst>
          </p:cNvPr>
          <p:cNvSpPr/>
          <p:nvPr/>
        </p:nvSpPr>
        <p:spPr>
          <a:xfrm>
            <a:off x="-176973" y="2531492"/>
            <a:ext cx="2968941" cy="1144609"/>
          </a:xfrm>
          <a:prstGeom prst="roundRect">
            <a:avLst/>
          </a:prstGeom>
          <a:solidFill>
            <a:srgbClr val="61B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299E03-69EB-4047-BB90-6D36910CAA05}"/>
              </a:ext>
            </a:extLst>
          </p:cNvPr>
          <p:cNvSpPr txBox="1"/>
          <p:nvPr/>
        </p:nvSpPr>
        <p:spPr>
          <a:xfrm>
            <a:off x="75862" y="2543638"/>
            <a:ext cx="279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WIN A </a:t>
            </a:r>
            <a:r>
              <a:rPr lang="en-US" sz="3600" b="1" dirty="0">
                <a:solidFill>
                  <a:schemeClr val="bg1"/>
                </a:solidFill>
              </a:rPr>
              <a:t>$2,000</a:t>
            </a:r>
            <a:endParaRPr lang="en-US" sz="4400" b="1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LEADERSHIP GRANT!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D152D-4F72-4A76-A7ED-1F5D8F72A048}"/>
              </a:ext>
            </a:extLst>
          </p:cNvPr>
          <p:cNvSpPr txBox="1"/>
          <p:nvPr/>
        </p:nvSpPr>
        <p:spPr>
          <a:xfrm>
            <a:off x="2179908" y="2639740"/>
            <a:ext cx="5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USD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9D00989-CE8A-4540-9A6C-EE5F35156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2" y="9411249"/>
            <a:ext cx="3023616" cy="5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224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Snedaker</dc:creator>
  <cp:lastModifiedBy>Savannah Wenger</cp:lastModifiedBy>
  <cp:revision>28</cp:revision>
  <dcterms:created xsi:type="dcterms:W3CDTF">2018-11-06T22:50:32Z</dcterms:created>
  <dcterms:modified xsi:type="dcterms:W3CDTF">2022-06-27T17:59:54Z</dcterms:modified>
</cp:coreProperties>
</file>